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  <p:sldMasterId id="2147483664" r:id="rId2"/>
    <p:sldMasterId id="2147483670" r:id="rId3"/>
    <p:sldMasterId id="2147483694" r:id="rId4"/>
    <p:sldMasterId id="2147483676" r:id="rId5"/>
    <p:sldMasterId id="2147483682" r:id="rId6"/>
    <p:sldMasterId id="2147483688" r:id="rId7"/>
  </p:sldMasterIdLst>
  <p:notesMasterIdLst>
    <p:notesMasterId r:id="rId23"/>
  </p:notesMasterIdLst>
  <p:handoutMasterIdLst>
    <p:handoutMasterId r:id="rId24"/>
  </p:handoutMasterIdLst>
  <p:sldIdLst>
    <p:sldId id="260" r:id="rId8"/>
    <p:sldId id="261" r:id="rId9"/>
    <p:sldId id="262" r:id="rId10"/>
    <p:sldId id="278" r:id="rId11"/>
    <p:sldId id="279" r:id="rId12"/>
    <p:sldId id="280" r:id="rId13"/>
    <p:sldId id="271" r:id="rId14"/>
    <p:sldId id="274" r:id="rId15"/>
    <p:sldId id="263" r:id="rId16"/>
    <p:sldId id="267" r:id="rId17"/>
    <p:sldId id="272" r:id="rId18"/>
    <p:sldId id="266" r:id="rId19"/>
    <p:sldId id="276" r:id="rId20"/>
    <p:sldId id="270" r:id="rId21"/>
    <p:sldId id="26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49">
          <p15:clr>
            <a:srgbClr val="A4A3A4"/>
          </p15:clr>
        </p15:guide>
        <p15:guide id="2" pos="4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8B64"/>
    <a:srgbClr val="C6714A"/>
    <a:srgbClr val="DCA655"/>
    <a:srgbClr val="6B4189"/>
    <a:srgbClr val="3F9A79"/>
    <a:srgbClr val="16666F"/>
    <a:srgbClr val="447E90"/>
    <a:srgbClr val="4E8DCC"/>
    <a:srgbClr val="89B3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 autoAdjust="0"/>
    <p:restoredTop sz="99293" autoAdjust="0"/>
  </p:normalViewPr>
  <p:slideViewPr>
    <p:cSldViewPr snapToGrid="0" snapToObjects="1" showGuides="1">
      <p:cViewPr>
        <p:scale>
          <a:sx n="125" d="100"/>
          <a:sy n="125" d="100"/>
        </p:scale>
        <p:origin x="-1224" y="-72"/>
      </p:cViewPr>
      <p:guideLst>
        <p:guide orient="horz" pos="649"/>
        <p:guide pos="4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7229DF-A11C-46DE-B48F-813D6695DF8E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nl-NL"/>
        </a:p>
      </dgm:t>
    </dgm:pt>
    <dgm:pt modelId="{C444261A-926F-44E0-BBD9-CC677B1A73B9}">
      <dgm:prSet phldrT="[Tekst]"/>
      <dgm:spPr/>
      <dgm:t>
        <a:bodyPr/>
        <a:lstStyle/>
        <a:p>
          <a:r>
            <a:rPr lang="nl-NL" dirty="0" smtClean="0"/>
            <a:t>Login</a:t>
          </a:r>
          <a:endParaRPr lang="nl-NL" dirty="0"/>
        </a:p>
      </dgm:t>
    </dgm:pt>
    <dgm:pt modelId="{217F0151-4360-462E-BCF0-1502409853B6}" type="parTrans" cxnId="{F2619A5D-0502-4E83-BB06-A8D1C9782342}">
      <dgm:prSet/>
      <dgm:spPr/>
      <dgm:t>
        <a:bodyPr/>
        <a:lstStyle/>
        <a:p>
          <a:endParaRPr lang="nl-NL"/>
        </a:p>
      </dgm:t>
    </dgm:pt>
    <dgm:pt modelId="{20A4F1A9-76A5-454E-870F-33C7E210D32F}" type="sibTrans" cxnId="{F2619A5D-0502-4E83-BB06-A8D1C9782342}">
      <dgm:prSet/>
      <dgm:spPr/>
      <dgm:t>
        <a:bodyPr/>
        <a:lstStyle/>
        <a:p>
          <a:endParaRPr lang="nl-NL"/>
        </a:p>
      </dgm:t>
    </dgm:pt>
    <dgm:pt modelId="{24B60714-2FF8-4B30-BC3A-24ACCFF73505}">
      <dgm:prSet phldrT="[Tekst]"/>
      <dgm:spPr/>
      <dgm:t>
        <a:bodyPr/>
        <a:lstStyle/>
        <a:p>
          <a:r>
            <a:rPr lang="nl-NL" dirty="0" smtClean="0"/>
            <a:t>Voorstellen bekijken</a:t>
          </a:r>
          <a:endParaRPr lang="nl-NL" dirty="0"/>
        </a:p>
      </dgm:t>
    </dgm:pt>
    <dgm:pt modelId="{CD8CC0F1-EC89-4149-8395-A13887666B06}" type="parTrans" cxnId="{8C1849C5-A86D-4816-BC32-8FEAC87959F8}">
      <dgm:prSet/>
      <dgm:spPr/>
      <dgm:t>
        <a:bodyPr/>
        <a:lstStyle/>
        <a:p>
          <a:endParaRPr lang="nl-NL"/>
        </a:p>
      </dgm:t>
    </dgm:pt>
    <dgm:pt modelId="{9A84CD74-2CC0-4B16-B1F7-102143C1CB3A}" type="sibTrans" cxnId="{8C1849C5-A86D-4816-BC32-8FEAC87959F8}">
      <dgm:prSet/>
      <dgm:spPr/>
      <dgm:t>
        <a:bodyPr/>
        <a:lstStyle/>
        <a:p>
          <a:endParaRPr lang="nl-NL"/>
        </a:p>
      </dgm:t>
    </dgm:pt>
    <dgm:pt modelId="{2B1479D5-9445-45E0-92BF-7AC071306711}">
      <dgm:prSet phldrT="[Tekst]"/>
      <dgm:spPr/>
      <dgm:t>
        <a:bodyPr/>
        <a:lstStyle/>
        <a:p>
          <a:r>
            <a:rPr lang="nl-NL" dirty="0" smtClean="0"/>
            <a:t>Nieuw voorstel</a:t>
          </a:r>
          <a:endParaRPr lang="nl-NL" dirty="0"/>
        </a:p>
      </dgm:t>
    </dgm:pt>
    <dgm:pt modelId="{D923AEEB-0316-4C68-B699-75EBD3A7F2AA}" type="sibTrans" cxnId="{9955A6D2-216A-490E-BF0C-D58A1574C861}">
      <dgm:prSet/>
      <dgm:spPr/>
      <dgm:t>
        <a:bodyPr/>
        <a:lstStyle/>
        <a:p>
          <a:endParaRPr lang="nl-NL"/>
        </a:p>
      </dgm:t>
    </dgm:pt>
    <dgm:pt modelId="{B048637A-5480-4A69-881F-44BD4C9E148D}" type="parTrans" cxnId="{9955A6D2-216A-490E-BF0C-D58A1574C861}">
      <dgm:prSet/>
      <dgm:spPr/>
      <dgm:t>
        <a:bodyPr/>
        <a:lstStyle/>
        <a:p>
          <a:endParaRPr lang="nl-NL"/>
        </a:p>
      </dgm:t>
    </dgm:pt>
    <dgm:pt modelId="{F6A92AEA-37D3-4254-825D-0F08FB57D737}">
      <dgm:prSet phldrT="[Tekst]"/>
      <dgm:spPr/>
      <dgm:t>
        <a:bodyPr/>
        <a:lstStyle/>
        <a:p>
          <a:r>
            <a:rPr lang="nl-NL" dirty="0" smtClean="0"/>
            <a:t>Groep maken</a:t>
          </a:r>
          <a:endParaRPr lang="nl-NL" dirty="0"/>
        </a:p>
      </dgm:t>
    </dgm:pt>
    <dgm:pt modelId="{99EE6CB8-2A4C-4822-BA25-BB2931DA02F0}" type="sibTrans" cxnId="{1DDBEFFA-D026-4C44-8B04-D0CECAB75322}">
      <dgm:prSet/>
      <dgm:spPr/>
      <dgm:t>
        <a:bodyPr/>
        <a:lstStyle/>
        <a:p>
          <a:endParaRPr lang="nl-NL"/>
        </a:p>
      </dgm:t>
    </dgm:pt>
    <dgm:pt modelId="{3B97E413-E4F0-4C52-8BA6-FB30BFDFD306}" type="parTrans" cxnId="{1DDBEFFA-D026-4C44-8B04-D0CECAB75322}">
      <dgm:prSet/>
      <dgm:spPr/>
      <dgm:t>
        <a:bodyPr/>
        <a:lstStyle/>
        <a:p>
          <a:endParaRPr lang="nl-NL"/>
        </a:p>
      </dgm:t>
    </dgm:pt>
    <dgm:pt modelId="{2264899B-16B5-49F3-A7AE-F8A3F60EAD79}">
      <dgm:prSet phldrT="[Tekst]"/>
      <dgm:spPr/>
      <dgm:t>
        <a:bodyPr/>
        <a:lstStyle/>
        <a:p>
          <a:r>
            <a:rPr lang="nl-NL" dirty="0" smtClean="0"/>
            <a:t>Reactie toevoegen</a:t>
          </a:r>
          <a:endParaRPr lang="nl-NL" dirty="0"/>
        </a:p>
      </dgm:t>
    </dgm:pt>
    <dgm:pt modelId="{C678899E-A068-4DE2-86E3-F60AD62E6A77}" type="parTrans" cxnId="{3DBAC9C1-05A0-4D13-AB32-8D7EE93EC26A}">
      <dgm:prSet/>
      <dgm:spPr/>
      <dgm:t>
        <a:bodyPr/>
        <a:lstStyle/>
        <a:p>
          <a:endParaRPr lang="nl-NL"/>
        </a:p>
      </dgm:t>
    </dgm:pt>
    <dgm:pt modelId="{F2436F2A-8576-48D2-A195-10E9CDB67954}" type="sibTrans" cxnId="{3DBAC9C1-05A0-4D13-AB32-8D7EE93EC26A}">
      <dgm:prSet/>
      <dgm:spPr/>
      <dgm:t>
        <a:bodyPr/>
        <a:lstStyle/>
        <a:p>
          <a:endParaRPr lang="nl-NL"/>
        </a:p>
      </dgm:t>
    </dgm:pt>
    <dgm:pt modelId="{C2EDFF9C-2949-4025-9495-CE5398284B83}" type="pres">
      <dgm:prSet presAssocID="{6C7229DF-A11C-46DE-B48F-813D6695DF8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8B73F80-EEBF-414A-8F74-24716596903A}" type="pres">
      <dgm:prSet presAssocID="{C444261A-926F-44E0-BBD9-CC677B1A73B9}" presName="hierRoot1" presStyleCnt="0">
        <dgm:presLayoutVars>
          <dgm:hierBranch val="init"/>
        </dgm:presLayoutVars>
      </dgm:prSet>
      <dgm:spPr/>
    </dgm:pt>
    <dgm:pt modelId="{58DE9239-8E91-44BA-B039-A2B3A1160E63}" type="pres">
      <dgm:prSet presAssocID="{C444261A-926F-44E0-BBD9-CC677B1A73B9}" presName="rootComposite1" presStyleCnt="0"/>
      <dgm:spPr/>
    </dgm:pt>
    <dgm:pt modelId="{FA83A61F-4DAA-4F05-8FD7-158687304BE5}" type="pres">
      <dgm:prSet presAssocID="{C444261A-926F-44E0-BBD9-CC677B1A73B9}" presName="rootText1" presStyleLbl="node0" presStyleIdx="0" presStyleCnt="1">
        <dgm:presLayoutVars>
          <dgm:chPref val="3"/>
        </dgm:presLayoutVars>
      </dgm:prSet>
      <dgm:spPr/>
    </dgm:pt>
    <dgm:pt modelId="{0DD2ABD2-D03B-4068-978D-2D43E966B489}" type="pres">
      <dgm:prSet presAssocID="{C444261A-926F-44E0-BBD9-CC677B1A73B9}" presName="rootConnector1" presStyleLbl="node1" presStyleIdx="0" presStyleCnt="0"/>
      <dgm:spPr/>
    </dgm:pt>
    <dgm:pt modelId="{637A39D2-EEFF-4B43-B0B0-830EEA6BAC40}" type="pres">
      <dgm:prSet presAssocID="{C444261A-926F-44E0-BBD9-CC677B1A73B9}" presName="hierChild2" presStyleCnt="0"/>
      <dgm:spPr/>
    </dgm:pt>
    <dgm:pt modelId="{C9C0A820-DF8B-4A08-A5C4-F40A93E58FA8}" type="pres">
      <dgm:prSet presAssocID="{CD8CC0F1-EC89-4149-8395-A13887666B06}" presName="Name37" presStyleLbl="parChTrans1D2" presStyleIdx="0" presStyleCnt="3"/>
      <dgm:spPr/>
    </dgm:pt>
    <dgm:pt modelId="{582FD181-9328-4990-BEA2-49F3370E9798}" type="pres">
      <dgm:prSet presAssocID="{24B60714-2FF8-4B30-BC3A-24ACCFF73505}" presName="hierRoot2" presStyleCnt="0">
        <dgm:presLayoutVars>
          <dgm:hierBranch val="init"/>
        </dgm:presLayoutVars>
      </dgm:prSet>
      <dgm:spPr/>
    </dgm:pt>
    <dgm:pt modelId="{B1DDBBD2-29FF-4FBB-8F85-D4551ED97428}" type="pres">
      <dgm:prSet presAssocID="{24B60714-2FF8-4B30-BC3A-24ACCFF73505}" presName="rootComposite" presStyleCnt="0"/>
      <dgm:spPr/>
    </dgm:pt>
    <dgm:pt modelId="{DA506C74-A524-41B6-8A97-08D2AC21D8A6}" type="pres">
      <dgm:prSet presAssocID="{24B60714-2FF8-4B30-BC3A-24ACCFF73505}" presName="rootText" presStyleLbl="node2" presStyleIdx="0" presStyleCnt="3">
        <dgm:presLayoutVars>
          <dgm:chPref val="3"/>
        </dgm:presLayoutVars>
      </dgm:prSet>
      <dgm:spPr/>
    </dgm:pt>
    <dgm:pt modelId="{12B8324C-ECAA-4CF5-8BEF-9CC06716A4CE}" type="pres">
      <dgm:prSet presAssocID="{24B60714-2FF8-4B30-BC3A-24ACCFF73505}" presName="rootConnector" presStyleLbl="node2" presStyleIdx="0" presStyleCnt="3"/>
      <dgm:spPr/>
    </dgm:pt>
    <dgm:pt modelId="{8D5577B6-3877-4C53-96F0-711EEBFEE3C2}" type="pres">
      <dgm:prSet presAssocID="{24B60714-2FF8-4B30-BC3A-24ACCFF73505}" presName="hierChild4" presStyleCnt="0"/>
      <dgm:spPr/>
    </dgm:pt>
    <dgm:pt modelId="{CA6D404C-0A8D-4407-8F94-C3CE79AE0DDF}" type="pres">
      <dgm:prSet presAssocID="{C678899E-A068-4DE2-86E3-F60AD62E6A77}" presName="Name37" presStyleLbl="parChTrans1D3" presStyleIdx="0" presStyleCnt="1"/>
      <dgm:spPr/>
    </dgm:pt>
    <dgm:pt modelId="{7A4B9EA1-F790-4AA3-A3BB-2B95B0695778}" type="pres">
      <dgm:prSet presAssocID="{2264899B-16B5-49F3-A7AE-F8A3F60EAD79}" presName="hierRoot2" presStyleCnt="0">
        <dgm:presLayoutVars>
          <dgm:hierBranch val="init"/>
        </dgm:presLayoutVars>
      </dgm:prSet>
      <dgm:spPr/>
    </dgm:pt>
    <dgm:pt modelId="{B85E8250-C0E5-4571-847E-19627A4C0A5C}" type="pres">
      <dgm:prSet presAssocID="{2264899B-16B5-49F3-A7AE-F8A3F60EAD79}" presName="rootComposite" presStyleCnt="0"/>
      <dgm:spPr/>
    </dgm:pt>
    <dgm:pt modelId="{C116C545-E68A-43F9-9C63-168EF040D110}" type="pres">
      <dgm:prSet presAssocID="{2264899B-16B5-49F3-A7AE-F8A3F60EAD79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4C8B6189-9256-4E06-A5CB-769C16FF41D9}" type="pres">
      <dgm:prSet presAssocID="{2264899B-16B5-49F3-A7AE-F8A3F60EAD79}" presName="rootConnector" presStyleLbl="node3" presStyleIdx="0" presStyleCnt="1"/>
      <dgm:spPr/>
    </dgm:pt>
    <dgm:pt modelId="{68CB3E32-36D7-4E99-A39B-30785D2D7266}" type="pres">
      <dgm:prSet presAssocID="{2264899B-16B5-49F3-A7AE-F8A3F60EAD79}" presName="hierChild4" presStyleCnt="0"/>
      <dgm:spPr/>
    </dgm:pt>
    <dgm:pt modelId="{DAA6A35E-DA3E-4DF7-9C30-BDA42797C8E3}" type="pres">
      <dgm:prSet presAssocID="{2264899B-16B5-49F3-A7AE-F8A3F60EAD79}" presName="hierChild5" presStyleCnt="0"/>
      <dgm:spPr/>
    </dgm:pt>
    <dgm:pt modelId="{AD9260C5-2BC3-4720-A3FF-06BBE0313E5B}" type="pres">
      <dgm:prSet presAssocID="{24B60714-2FF8-4B30-BC3A-24ACCFF73505}" presName="hierChild5" presStyleCnt="0"/>
      <dgm:spPr/>
    </dgm:pt>
    <dgm:pt modelId="{BC6F9506-0F44-4A4C-AB93-706432B0D796}" type="pres">
      <dgm:prSet presAssocID="{B048637A-5480-4A69-881F-44BD4C9E148D}" presName="Name37" presStyleLbl="parChTrans1D2" presStyleIdx="1" presStyleCnt="3"/>
      <dgm:spPr/>
    </dgm:pt>
    <dgm:pt modelId="{3086EF58-BAE4-4C59-A592-6FE39A0BD36F}" type="pres">
      <dgm:prSet presAssocID="{2B1479D5-9445-45E0-92BF-7AC071306711}" presName="hierRoot2" presStyleCnt="0">
        <dgm:presLayoutVars>
          <dgm:hierBranch val="init"/>
        </dgm:presLayoutVars>
      </dgm:prSet>
      <dgm:spPr/>
    </dgm:pt>
    <dgm:pt modelId="{FC7E29EC-CB5C-4D2D-9498-7678A36F4B37}" type="pres">
      <dgm:prSet presAssocID="{2B1479D5-9445-45E0-92BF-7AC071306711}" presName="rootComposite" presStyleCnt="0"/>
      <dgm:spPr/>
    </dgm:pt>
    <dgm:pt modelId="{36EFA041-32ED-4EC1-B10D-0A7019FCC406}" type="pres">
      <dgm:prSet presAssocID="{2B1479D5-9445-45E0-92BF-7AC071306711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19B166B-1E5F-4888-A753-9ED0A847E65D}" type="pres">
      <dgm:prSet presAssocID="{2B1479D5-9445-45E0-92BF-7AC071306711}" presName="rootConnector" presStyleLbl="node2" presStyleIdx="1" presStyleCnt="3"/>
      <dgm:spPr/>
    </dgm:pt>
    <dgm:pt modelId="{3EA9EBCE-5E2C-4F03-BC76-EB0FEE828C10}" type="pres">
      <dgm:prSet presAssocID="{2B1479D5-9445-45E0-92BF-7AC071306711}" presName="hierChild4" presStyleCnt="0"/>
      <dgm:spPr/>
    </dgm:pt>
    <dgm:pt modelId="{AF73B230-5C7B-40FF-BB95-38E30D347CE4}" type="pres">
      <dgm:prSet presAssocID="{2B1479D5-9445-45E0-92BF-7AC071306711}" presName="hierChild5" presStyleCnt="0"/>
      <dgm:spPr/>
    </dgm:pt>
    <dgm:pt modelId="{17AE36AC-C712-4B8B-BF0F-AC8E00BD03FE}" type="pres">
      <dgm:prSet presAssocID="{3B97E413-E4F0-4C52-8BA6-FB30BFDFD306}" presName="Name37" presStyleLbl="parChTrans1D2" presStyleIdx="2" presStyleCnt="3"/>
      <dgm:spPr/>
    </dgm:pt>
    <dgm:pt modelId="{A4710D64-F213-4012-88C1-39EC9927625E}" type="pres">
      <dgm:prSet presAssocID="{F6A92AEA-37D3-4254-825D-0F08FB57D737}" presName="hierRoot2" presStyleCnt="0">
        <dgm:presLayoutVars>
          <dgm:hierBranch val="init"/>
        </dgm:presLayoutVars>
      </dgm:prSet>
      <dgm:spPr/>
    </dgm:pt>
    <dgm:pt modelId="{33A6E2EB-FA0D-4879-B1F1-AA6F40C00457}" type="pres">
      <dgm:prSet presAssocID="{F6A92AEA-37D3-4254-825D-0F08FB57D737}" presName="rootComposite" presStyleCnt="0"/>
      <dgm:spPr/>
    </dgm:pt>
    <dgm:pt modelId="{66F44CCB-4E86-4CBF-A0D9-79E9F3EE6678}" type="pres">
      <dgm:prSet presAssocID="{F6A92AEA-37D3-4254-825D-0F08FB57D737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4BA4801C-995D-4A9D-B14E-4025984C6AE4}" type="pres">
      <dgm:prSet presAssocID="{F6A92AEA-37D3-4254-825D-0F08FB57D737}" presName="rootConnector" presStyleLbl="node2" presStyleIdx="2" presStyleCnt="3"/>
      <dgm:spPr/>
    </dgm:pt>
    <dgm:pt modelId="{11F97658-29CB-4E8C-BDA5-1365C2826BF9}" type="pres">
      <dgm:prSet presAssocID="{F6A92AEA-37D3-4254-825D-0F08FB57D737}" presName="hierChild4" presStyleCnt="0"/>
      <dgm:spPr/>
    </dgm:pt>
    <dgm:pt modelId="{136678C4-2E69-4C8B-BA33-D8FC13720FAF}" type="pres">
      <dgm:prSet presAssocID="{F6A92AEA-37D3-4254-825D-0F08FB57D737}" presName="hierChild5" presStyleCnt="0"/>
      <dgm:spPr/>
    </dgm:pt>
    <dgm:pt modelId="{6F603276-0707-4529-8004-83A877B4FCFF}" type="pres">
      <dgm:prSet presAssocID="{C444261A-926F-44E0-BBD9-CC677B1A73B9}" presName="hierChild3" presStyleCnt="0"/>
      <dgm:spPr/>
    </dgm:pt>
  </dgm:ptLst>
  <dgm:cxnLst>
    <dgm:cxn modelId="{5E95C58D-1207-497F-B8FF-89B8A068AC6A}" type="presOf" srcId="{F6A92AEA-37D3-4254-825D-0F08FB57D737}" destId="{4BA4801C-995D-4A9D-B14E-4025984C6AE4}" srcOrd="1" destOrd="0" presId="urn:microsoft.com/office/officeart/2005/8/layout/orgChart1"/>
    <dgm:cxn modelId="{649A5E4C-73F9-41E6-AFD2-DC3D75F66C6D}" type="presOf" srcId="{CD8CC0F1-EC89-4149-8395-A13887666B06}" destId="{C9C0A820-DF8B-4A08-A5C4-F40A93E58FA8}" srcOrd="0" destOrd="0" presId="urn:microsoft.com/office/officeart/2005/8/layout/orgChart1"/>
    <dgm:cxn modelId="{5DC958E1-D81C-48EA-B6FF-2EB5A6A839B5}" type="presOf" srcId="{24B60714-2FF8-4B30-BC3A-24ACCFF73505}" destId="{DA506C74-A524-41B6-8A97-08D2AC21D8A6}" srcOrd="0" destOrd="0" presId="urn:microsoft.com/office/officeart/2005/8/layout/orgChart1"/>
    <dgm:cxn modelId="{8C1849C5-A86D-4816-BC32-8FEAC87959F8}" srcId="{C444261A-926F-44E0-BBD9-CC677B1A73B9}" destId="{24B60714-2FF8-4B30-BC3A-24ACCFF73505}" srcOrd="0" destOrd="0" parTransId="{CD8CC0F1-EC89-4149-8395-A13887666B06}" sibTransId="{9A84CD74-2CC0-4B16-B1F7-102143C1CB3A}"/>
    <dgm:cxn modelId="{CDA02988-4E43-42CA-AC02-6D94E1C6C8BF}" type="presOf" srcId="{6C7229DF-A11C-46DE-B48F-813D6695DF8E}" destId="{C2EDFF9C-2949-4025-9495-CE5398284B83}" srcOrd="0" destOrd="0" presId="urn:microsoft.com/office/officeart/2005/8/layout/orgChart1"/>
    <dgm:cxn modelId="{4EB21361-38B2-4D8E-9AC5-C25B6BB305BE}" type="presOf" srcId="{F6A92AEA-37D3-4254-825D-0F08FB57D737}" destId="{66F44CCB-4E86-4CBF-A0D9-79E9F3EE6678}" srcOrd="0" destOrd="0" presId="urn:microsoft.com/office/officeart/2005/8/layout/orgChart1"/>
    <dgm:cxn modelId="{9955A6D2-216A-490E-BF0C-D58A1574C861}" srcId="{C444261A-926F-44E0-BBD9-CC677B1A73B9}" destId="{2B1479D5-9445-45E0-92BF-7AC071306711}" srcOrd="1" destOrd="0" parTransId="{B048637A-5480-4A69-881F-44BD4C9E148D}" sibTransId="{D923AEEB-0316-4C68-B699-75EBD3A7F2AA}"/>
    <dgm:cxn modelId="{84D37BF1-20A4-4D4B-853E-14DA2F3127BF}" type="presOf" srcId="{C678899E-A068-4DE2-86E3-F60AD62E6A77}" destId="{CA6D404C-0A8D-4407-8F94-C3CE79AE0DDF}" srcOrd="0" destOrd="0" presId="urn:microsoft.com/office/officeart/2005/8/layout/orgChart1"/>
    <dgm:cxn modelId="{1DDBEFFA-D026-4C44-8B04-D0CECAB75322}" srcId="{C444261A-926F-44E0-BBD9-CC677B1A73B9}" destId="{F6A92AEA-37D3-4254-825D-0F08FB57D737}" srcOrd="2" destOrd="0" parTransId="{3B97E413-E4F0-4C52-8BA6-FB30BFDFD306}" sibTransId="{99EE6CB8-2A4C-4822-BA25-BB2931DA02F0}"/>
    <dgm:cxn modelId="{C69E13B4-E548-4638-8F02-897475DD2E78}" type="presOf" srcId="{B048637A-5480-4A69-881F-44BD4C9E148D}" destId="{BC6F9506-0F44-4A4C-AB93-706432B0D796}" srcOrd="0" destOrd="0" presId="urn:microsoft.com/office/officeart/2005/8/layout/orgChart1"/>
    <dgm:cxn modelId="{9B9E1201-66CD-49A8-994A-193031F1DE89}" type="presOf" srcId="{C444261A-926F-44E0-BBD9-CC677B1A73B9}" destId="{FA83A61F-4DAA-4F05-8FD7-158687304BE5}" srcOrd="0" destOrd="0" presId="urn:microsoft.com/office/officeart/2005/8/layout/orgChart1"/>
    <dgm:cxn modelId="{B3A49024-5ED0-4BDA-9A54-3DE8E58F84F9}" type="presOf" srcId="{24B60714-2FF8-4B30-BC3A-24ACCFF73505}" destId="{12B8324C-ECAA-4CF5-8BEF-9CC06716A4CE}" srcOrd="1" destOrd="0" presId="urn:microsoft.com/office/officeart/2005/8/layout/orgChart1"/>
    <dgm:cxn modelId="{FE01E4B6-6C76-4F0D-86D2-0A69A1BDEA45}" type="presOf" srcId="{2B1479D5-9445-45E0-92BF-7AC071306711}" destId="{719B166B-1E5F-4888-A753-9ED0A847E65D}" srcOrd="1" destOrd="0" presId="urn:microsoft.com/office/officeart/2005/8/layout/orgChart1"/>
    <dgm:cxn modelId="{2BA513A0-1591-472B-97BD-FB678C886BC9}" type="presOf" srcId="{3B97E413-E4F0-4C52-8BA6-FB30BFDFD306}" destId="{17AE36AC-C712-4B8B-BF0F-AC8E00BD03FE}" srcOrd="0" destOrd="0" presId="urn:microsoft.com/office/officeart/2005/8/layout/orgChart1"/>
    <dgm:cxn modelId="{A39F47B6-2299-41F4-B834-34F41D9FF300}" type="presOf" srcId="{2B1479D5-9445-45E0-92BF-7AC071306711}" destId="{36EFA041-32ED-4EC1-B10D-0A7019FCC406}" srcOrd="0" destOrd="0" presId="urn:microsoft.com/office/officeart/2005/8/layout/orgChart1"/>
    <dgm:cxn modelId="{F2619A5D-0502-4E83-BB06-A8D1C9782342}" srcId="{6C7229DF-A11C-46DE-B48F-813D6695DF8E}" destId="{C444261A-926F-44E0-BBD9-CC677B1A73B9}" srcOrd="0" destOrd="0" parTransId="{217F0151-4360-462E-BCF0-1502409853B6}" sibTransId="{20A4F1A9-76A5-454E-870F-33C7E210D32F}"/>
    <dgm:cxn modelId="{B444C9BD-8043-4ECC-AE79-B09B521B6BC9}" type="presOf" srcId="{2264899B-16B5-49F3-A7AE-F8A3F60EAD79}" destId="{4C8B6189-9256-4E06-A5CB-769C16FF41D9}" srcOrd="1" destOrd="0" presId="urn:microsoft.com/office/officeart/2005/8/layout/orgChart1"/>
    <dgm:cxn modelId="{8ECC85E7-DDB2-47A3-8CB2-455C4A19CCB9}" type="presOf" srcId="{C444261A-926F-44E0-BBD9-CC677B1A73B9}" destId="{0DD2ABD2-D03B-4068-978D-2D43E966B489}" srcOrd="1" destOrd="0" presId="urn:microsoft.com/office/officeart/2005/8/layout/orgChart1"/>
    <dgm:cxn modelId="{3DBAC9C1-05A0-4D13-AB32-8D7EE93EC26A}" srcId="{24B60714-2FF8-4B30-BC3A-24ACCFF73505}" destId="{2264899B-16B5-49F3-A7AE-F8A3F60EAD79}" srcOrd="0" destOrd="0" parTransId="{C678899E-A068-4DE2-86E3-F60AD62E6A77}" sibTransId="{F2436F2A-8576-48D2-A195-10E9CDB67954}"/>
    <dgm:cxn modelId="{6F17B561-F6BC-4B5C-B896-D5258F6D7237}" type="presOf" srcId="{2264899B-16B5-49F3-A7AE-F8A3F60EAD79}" destId="{C116C545-E68A-43F9-9C63-168EF040D110}" srcOrd="0" destOrd="0" presId="urn:microsoft.com/office/officeart/2005/8/layout/orgChart1"/>
    <dgm:cxn modelId="{E985449D-8112-452D-BC9A-7CF7719F25D5}" type="presParOf" srcId="{C2EDFF9C-2949-4025-9495-CE5398284B83}" destId="{B8B73F80-EEBF-414A-8F74-24716596903A}" srcOrd="0" destOrd="0" presId="urn:microsoft.com/office/officeart/2005/8/layout/orgChart1"/>
    <dgm:cxn modelId="{F86897BD-86FE-48B6-B026-1035216C22FA}" type="presParOf" srcId="{B8B73F80-EEBF-414A-8F74-24716596903A}" destId="{58DE9239-8E91-44BA-B039-A2B3A1160E63}" srcOrd="0" destOrd="0" presId="urn:microsoft.com/office/officeart/2005/8/layout/orgChart1"/>
    <dgm:cxn modelId="{000F47AD-48C1-40B0-BCD6-22EC02974F85}" type="presParOf" srcId="{58DE9239-8E91-44BA-B039-A2B3A1160E63}" destId="{FA83A61F-4DAA-4F05-8FD7-158687304BE5}" srcOrd="0" destOrd="0" presId="urn:microsoft.com/office/officeart/2005/8/layout/orgChart1"/>
    <dgm:cxn modelId="{967066FA-1A95-4E3A-AD54-789A3B148685}" type="presParOf" srcId="{58DE9239-8E91-44BA-B039-A2B3A1160E63}" destId="{0DD2ABD2-D03B-4068-978D-2D43E966B489}" srcOrd="1" destOrd="0" presId="urn:microsoft.com/office/officeart/2005/8/layout/orgChart1"/>
    <dgm:cxn modelId="{B7696C76-4E03-4243-B770-70F2926E69CA}" type="presParOf" srcId="{B8B73F80-EEBF-414A-8F74-24716596903A}" destId="{637A39D2-EEFF-4B43-B0B0-830EEA6BAC40}" srcOrd="1" destOrd="0" presId="urn:microsoft.com/office/officeart/2005/8/layout/orgChart1"/>
    <dgm:cxn modelId="{52305BEB-D473-49F3-AF12-102A7A5F9546}" type="presParOf" srcId="{637A39D2-EEFF-4B43-B0B0-830EEA6BAC40}" destId="{C9C0A820-DF8B-4A08-A5C4-F40A93E58FA8}" srcOrd="0" destOrd="0" presId="urn:microsoft.com/office/officeart/2005/8/layout/orgChart1"/>
    <dgm:cxn modelId="{6213FEF5-C57E-43C5-B6F9-707776F682AB}" type="presParOf" srcId="{637A39D2-EEFF-4B43-B0B0-830EEA6BAC40}" destId="{582FD181-9328-4990-BEA2-49F3370E9798}" srcOrd="1" destOrd="0" presId="urn:microsoft.com/office/officeart/2005/8/layout/orgChart1"/>
    <dgm:cxn modelId="{C5E70E9E-A9FB-43B0-A2DE-1726D54DE295}" type="presParOf" srcId="{582FD181-9328-4990-BEA2-49F3370E9798}" destId="{B1DDBBD2-29FF-4FBB-8F85-D4551ED97428}" srcOrd="0" destOrd="0" presId="urn:microsoft.com/office/officeart/2005/8/layout/orgChart1"/>
    <dgm:cxn modelId="{D96FB91B-9BEB-4A2E-A2F8-4628E57003CE}" type="presParOf" srcId="{B1DDBBD2-29FF-4FBB-8F85-D4551ED97428}" destId="{DA506C74-A524-41B6-8A97-08D2AC21D8A6}" srcOrd="0" destOrd="0" presId="urn:microsoft.com/office/officeart/2005/8/layout/orgChart1"/>
    <dgm:cxn modelId="{1912F2B8-FA39-43B4-9166-39ACEB2AAB39}" type="presParOf" srcId="{B1DDBBD2-29FF-4FBB-8F85-D4551ED97428}" destId="{12B8324C-ECAA-4CF5-8BEF-9CC06716A4CE}" srcOrd="1" destOrd="0" presId="urn:microsoft.com/office/officeart/2005/8/layout/orgChart1"/>
    <dgm:cxn modelId="{8F798D14-A1F8-4780-B408-7C1D7CDC4EAA}" type="presParOf" srcId="{582FD181-9328-4990-BEA2-49F3370E9798}" destId="{8D5577B6-3877-4C53-96F0-711EEBFEE3C2}" srcOrd="1" destOrd="0" presId="urn:microsoft.com/office/officeart/2005/8/layout/orgChart1"/>
    <dgm:cxn modelId="{AA571E6E-C20E-43AF-9D62-0A0592C395D2}" type="presParOf" srcId="{8D5577B6-3877-4C53-96F0-711EEBFEE3C2}" destId="{CA6D404C-0A8D-4407-8F94-C3CE79AE0DDF}" srcOrd="0" destOrd="0" presId="urn:microsoft.com/office/officeart/2005/8/layout/orgChart1"/>
    <dgm:cxn modelId="{BDA8043F-6DFD-430A-9027-6CC989E46092}" type="presParOf" srcId="{8D5577B6-3877-4C53-96F0-711EEBFEE3C2}" destId="{7A4B9EA1-F790-4AA3-A3BB-2B95B0695778}" srcOrd="1" destOrd="0" presId="urn:microsoft.com/office/officeart/2005/8/layout/orgChart1"/>
    <dgm:cxn modelId="{D3BDDBE4-6A5A-4824-B648-6A1E8708395C}" type="presParOf" srcId="{7A4B9EA1-F790-4AA3-A3BB-2B95B0695778}" destId="{B85E8250-C0E5-4571-847E-19627A4C0A5C}" srcOrd="0" destOrd="0" presId="urn:microsoft.com/office/officeart/2005/8/layout/orgChart1"/>
    <dgm:cxn modelId="{9B775917-FD7A-49B2-8C49-6438958F07DC}" type="presParOf" srcId="{B85E8250-C0E5-4571-847E-19627A4C0A5C}" destId="{C116C545-E68A-43F9-9C63-168EF040D110}" srcOrd="0" destOrd="0" presId="urn:microsoft.com/office/officeart/2005/8/layout/orgChart1"/>
    <dgm:cxn modelId="{93DD478D-154F-4145-83DA-849EF561337D}" type="presParOf" srcId="{B85E8250-C0E5-4571-847E-19627A4C0A5C}" destId="{4C8B6189-9256-4E06-A5CB-769C16FF41D9}" srcOrd="1" destOrd="0" presId="urn:microsoft.com/office/officeart/2005/8/layout/orgChart1"/>
    <dgm:cxn modelId="{0E4851BA-D8F0-47B4-B414-3C723FB52895}" type="presParOf" srcId="{7A4B9EA1-F790-4AA3-A3BB-2B95B0695778}" destId="{68CB3E32-36D7-4E99-A39B-30785D2D7266}" srcOrd="1" destOrd="0" presId="urn:microsoft.com/office/officeart/2005/8/layout/orgChart1"/>
    <dgm:cxn modelId="{A713B723-46F6-44DD-BEF1-D8CBFA7FF45C}" type="presParOf" srcId="{7A4B9EA1-F790-4AA3-A3BB-2B95B0695778}" destId="{DAA6A35E-DA3E-4DF7-9C30-BDA42797C8E3}" srcOrd="2" destOrd="0" presId="urn:microsoft.com/office/officeart/2005/8/layout/orgChart1"/>
    <dgm:cxn modelId="{14881614-C078-4433-887E-EC83F67D665E}" type="presParOf" srcId="{582FD181-9328-4990-BEA2-49F3370E9798}" destId="{AD9260C5-2BC3-4720-A3FF-06BBE0313E5B}" srcOrd="2" destOrd="0" presId="urn:microsoft.com/office/officeart/2005/8/layout/orgChart1"/>
    <dgm:cxn modelId="{DE67D55F-A16E-4CB4-8122-E91162136F41}" type="presParOf" srcId="{637A39D2-EEFF-4B43-B0B0-830EEA6BAC40}" destId="{BC6F9506-0F44-4A4C-AB93-706432B0D796}" srcOrd="2" destOrd="0" presId="urn:microsoft.com/office/officeart/2005/8/layout/orgChart1"/>
    <dgm:cxn modelId="{FC8941F7-DC61-45CE-8FC1-0A8BC0291B90}" type="presParOf" srcId="{637A39D2-EEFF-4B43-B0B0-830EEA6BAC40}" destId="{3086EF58-BAE4-4C59-A592-6FE39A0BD36F}" srcOrd="3" destOrd="0" presId="urn:microsoft.com/office/officeart/2005/8/layout/orgChart1"/>
    <dgm:cxn modelId="{D7BF483E-F7AC-49A6-BE0F-AB37763556BD}" type="presParOf" srcId="{3086EF58-BAE4-4C59-A592-6FE39A0BD36F}" destId="{FC7E29EC-CB5C-4D2D-9498-7678A36F4B37}" srcOrd="0" destOrd="0" presId="urn:microsoft.com/office/officeart/2005/8/layout/orgChart1"/>
    <dgm:cxn modelId="{542E1876-66EF-4801-9C95-A08EB5E22C18}" type="presParOf" srcId="{FC7E29EC-CB5C-4D2D-9498-7678A36F4B37}" destId="{36EFA041-32ED-4EC1-B10D-0A7019FCC406}" srcOrd="0" destOrd="0" presId="urn:microsoft.com/office/officeart/2005/8/layout/orgChart1"/>
    <dgm:cxn modelId="{008EBDB0-E5CD-4FBD-B4E0-0F9C3B30C224}" type="presParOf" srcId="{FC7E29EC-CB5C-4D2D-9498-7678A36F4B37}" destId="{719B166B-1E5F-4888-A753-9ED0A847E65D}" srcOrd="1" destOrd="0" presId="urn:microsoft.com/office/officeart/2005/8/layout/orgChart1"/>
    <dgm:cxn modelId="{5B844C7B-B8D1-4EEB-87B5-B325CFCFCC40}" type="presParOf" srcId="{3086EF58-BAE4-4C59-A592-6FE39A0BD36F}" destId="{3EA9EBCE-5E2C-4F03-BC76-EB0FEE828C10}" srcOrd="1" destOrd="0" presId="urn:microsoft.com/office/officeart/2005/8/layout/orgChart1"/>
    <dgm:cxn modelId="{4AA6C075-72FE-4E66-9E4A-B4916827D5F2}" type="presParOf" srcId="{3086EF58-BAE4-4C59-A592-6FE39A0BD36F}" destId="{AF73B230-5C7B-40FF-BB95-38E30D347CE4}" srcOrd="2" destOrd="0" presId="urn:microsoft.com/office/officeart/2005/8/layout/orgChart1"/>
    <dgm:cxn modelId="{7961BDC7-6D47-4D3B-AC7C-5569A1EF5F2C}" type="presParOf" srcId="{637A39D2-EEFF-4B43-B0B0-830EEA6BAC40}" destId="{17AE36AC-C712-4B8B-BF0F-AC8E00BD03FE}" srcOrd="4" destOrd="0" presId="urn:microsoft.com/office/officeart/2005/8/layout/orgChart1"/>
    <dgm:cxn modelId="{3780139C-5C63-44D2-859C-F25768FF6259}" type="presParOf" srcId="{637A39D2-EEFF-4B43-B0B0-830EEA6BAC40}" destId="{A4710D64-F213-4012-88C1-39EC9927625E}" srcOrd="5" destOrd="0" presId="urn:microsoft.com/office/officeart/2005/8/layout/orgChart1"/>
    <dgm:cxn modelId="{CB1703F2-5B1D-403F-9A0F-24DB9AC0AFD8}" type="presParOf" srcId="{A4710D64-F213-4012-88C1-39EC9927625E}" destId="{33A6E2EB-FA0D-4879-B1F1-AA6F40C00457}" srcOrd="0" destOrd="0" presId="urn:microsoft.com/office/officeart/2005/8/layout/orgChart1"/>
    <dgm:cxn modelId="{F1C773A5-A8C9-46AC-9FC4-C62810767031}" type="presParOf" srcId="{33A6E2EB-FA0D-4879-B1F1-AA6F40C00457}" destId="{66F44CCB-4E86-4CBF-A0D9-79E9F3EE6678}" srcOrd="0" destOrd="0" presId="urn:microsoft.com/office/officeart/2005/8/layout/orgChart1"/>
    <dgm:cxn modelId="{909A4912-DEE4-4635-8D1F-F263B5B6DAE2}" type="presParOf" srcId="{33A6E2EB-FA0D-4879-B1F1-AA6F40C00457}" destId="{4BA4801C-995D-4A9D-B14E-4025984C6AE4}" srcOrd="1" destOrd="0" presId="urn:microsoft.com/office/officeart/2005/8/layout/orgChart1"/>
    <dgm:cxn modelId="{C3C8DEC6-8AF8-4468-8EDD-8F709E92942C}" type="presParOf" srcId="{A4710D64-F213-4012-88C1-39EC9927625E}" destId="{11F97658-29CB-4E8C-BDA5-1365C2826BF9}" srcOrd="1" destOrd="0" presId="urn:microsoft.com/office/officeart/2005/8/layout/orgChart1"/>
    <dgm:cxn modelId="{B7806350-A177-404B-B4DC-DF2A79FF29B6}" type="presParOf" srcId="{A4710D64-F213-4012-88C1-39EC9927625E}" destId="{136678C4-2E69-4C8B-BA33-D8FC13720FAF}" srcOrd="2" destOrd="0" presId="urn:microsoft.com/office/officeart/2005/8/layout/orgChart1"/>
    <dgm:cxn modelId="{04E1CB6D-D0F9-441F-9217-AFCEB922F79C}" type="presParOf" srcId="{B8B73F80-EEBF-414A-8F74-24716596903A}" destId="{6F603276-0707-4529-8004-83A877B4FCF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F054AC-5A5B-43C3-A058-29562168C9CA}" type="doc">
      <dgm:prSet loTypeId="urn:microsoft.com/office/officeart/2005/8/layout/hierarchy2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nl-NL"/>
        </a:p>
      </dgm:t>
    </dgm:pt>
    <dgm:pt modelId="{FAE4A02A-D21C-4E93-A1BA-747DC4A3B06E}">
      <dgm:prSet phldrT="[Tekst]"/>
      <dgm:spPr/>
      <dgm:t>
        <a:bodyPr/>
        <a:lstStyle/>
        <a:p>
          <a:r>
            <a:rPr lang="nl-NL" dirty="0" smtClean="0"/>
            <a:t>Docent</a:t>
          </a:r>
          <a:endParaRPr lang="nl-NL" dirty="0"/>
        </a:p>
      </dgm:t>
    </dgm:pt>
    <dgm:pt modelId="{6C57450D-30C4-42A0-96D1-6DED29BDF488}" type="parTrans" cxnId="{89B4EB8E-5025-453A-8371-ED0FCC7D183D}">
      <dgm:prSet/>
      <dgm:spPr/>
      <dgm:t>
        <a:bodyPr/>
        <a:lstStyle/>
        <a:p>
          <a:endParaRPr lang="nl-NL"/>
        </a:p>
      </dgm:t>
    </dgm:pt>
    <dgm:pt modelId="{E76D61A0-A7F1-4349-866A-9DA5EDA7781B}" type="sibTrans" cxnId="{89B4EB8E-5025-453A-8371-ED0FCC7D183D}">
      <dgm:prSet/>
      <dgm:spPr/>
      <dgm:t>
        <a:bodyPr/>
        <a:lstStyle/>
        <a:p>
          <a:endParaRPr lang="nl-NL"/>
        </a:p>
      </dgm:t>
    </dgm:pt>
    <dgm:pt modelId="{30F43D25-C0DF-4A5C-B833-44CA803F2F0C}">
      <dgm:prSet phldrT="[Tekst]"/>
      <dgm:spPr/>
      <dgm:t>
        <a:bodyPr/>
        <a:lstStyle/>
        <a:p>
          <a:r>
            <a:rPr lang="nl-NL" dirty="0" smtClean="0"/>
            <a:t>Goedkeuring</a:t>
          </a:r>
          <a:endParaRPr lang="nl-NL" dirty="0"/>
        </a:p>
      </dgm:t>
    </dgm:pt>
    <dgm:pt modelId="{E38B7F15-69D4-42A6-9DA1-2D46B779EDCA}" type="parTrans" cxnId="{ACED93C1-897D-4A18-8FC9-7B533986D785}">
      <dgm:prSet/>
      <dgm:spPr/>
      <dgm:t>
        <a:bodyPr/>
        <a:lstStyle/>
        <a:p>
          <a:endParaRPr lang="nl-NL"/>
        </a:p>
      </dgm:t>
    </dgm:pt>
    <dgm:pt modelId="{DCFDA8EE-E8C4-458E-B4CF-DBC3C5D5A544}" type="sibTrans" cxnId="{ACED93C1-897D-4A18-8FC9-7B533986D785}">
      <dgm:prSet/>
      <dgm:spPr/>
      <dgm:t>
        <a:bodyPr/>
        <a:lstStyle/>
        <a:p>
          <a:endParaRPr lang="nl-NL"/>
        </a:p>
      </dgm:t>
    </dgm:pt>
    <dgm:pt modelId="{320A57A4-C9BF-4982-BAF8-EA139F9982F4}">
      <dgm:prSet phldrT="[Tekst]"/>
      <dgm:spPr>
        <a:solidFill>
          <a:schemeClr val="accent1"/>
        </a:solidFill>
      </dgm:spPr>
      <dgm:t>
        <a:bodyPr/>
        <a:lstStyle/>
        <a:p>
          <a:r>
            <a:rPr lang="nl-NL" dirty="0" smtClean="0"/>
            <a:t>Student</a:t>
          </a:r>
          <a:endParaRPr lang="nl-NL" dirty="0"/>
        </a:p>
      </dgm:t>
    </dgm:pt>
    <dgm:pt modelId="{F967F01C-5307-482E-8F72-B4D3AABCF135}" type="parTrans" cxnId="{A956D4CF-3907-43FF-9603-944204C56A9A}">
      <dgm:prSet/>
      <dgm:spPr/>
      <dgm:t>
        <a:bodyPr/>
        <a:lstStyle/>
        <a:p>
          <a:endParaRPr lang="nl-NL"/>
        </a:p>
      </dgm:t>
    </dgm:pt>
    <dgm:pt modelId="{7A8223B3-C603-46B5-840C-BB619C27BECA}" type="sibTrans" cxnId="{A956D4CF-3907-43FF-9603-944204C56A9A}">
      <dgm:prSet/>
      <dgm:spPr/>
      <dgm:t>
        <a:bodyPr/>
        <a:lstStyle/>
        <a:p>
          <a:endParaRPr lang="nl-NL"/>
        </a:p>
      </dgm:t>
    </dgm:pt>
    <dgm:pt modelId="{8BF69A4F-B6BB-4A2A-A5C9-0F7D8CD3A375}">
      <dgm:prSet phldrT="[Tekst]"/>
      <dgm:spPr>
        <a:solidFill>
          <a:schemeClr val="accent1"/>
        </a:solidFill>
      </dgm:spPr>
      <dgm:t>
        <a:bodyPr/>
        <a:lstStyle/>
        <a:p>
          <a:r>
            <a:rPr lang="nl-NL" dirty="0" smtClean="0"/>
            <a:t>Voorstel indienen</a:t>
          </a:r>
          <a:endParaRPr lang="nl-NL" dirty="0"/>
        </a:p>
      </dgm:t>
    </dgm:pt>
    <dgm:pt modelId="{5EEDE10F-6DAF-4C77-A725-6FA934B160F6}" type="parTrans" cxnId="{494A8E46-7F5C-4A7C-86E5-7E1EEDDF335C}">
      <dgm:prSet/>
      <dgm:spPr/>
      <dgm:t>
        <a:bodyPr/>
        <a:lstStyle/>
        <a:p>
          <a:endParaRPr lang="nl-NL"/>
        </a:p>
      </dgm:t>
    </dgm:pt>
    <dgm:pt modelId="{5442433E-20D0-49FF-B82B-B9C622758455}" type="sibTrans" cxnId="{494A8E46-7F5C-4A7C-86E5-7E1EEDDF335C}">
      <dgm:prSet/>
      <dgm:spPr/>
      <dgm:t>
        <a:bodyPr/>
        <a:lstStyle/>
        <a:p>
          <a:endParaRPr lang="nl-NL"/>
        </a:p>
      </dgm:t>
    </dgm:pt>
    <dgm:pt modelId="{33E4F0F8-EBE9-41B0-99C8-A69C6D96AF19}">
      <dgm:prSet phldrT="[Tekst]"/>
      <dgm:spPr/>
      <dgm:t>
        <a:bodyPr/>
        <a:lstStyle/>
        <a:p>
          <a:r>
            <a:rPr lang="nl-NL" dirty="0" smtClean="0"/>
            <a:t>Afkeuring</a:t>
          </a:r>
          <a:endParaRPr lang="nl-NL" dirty="0"/>
        </a:p>
      </dgm:t>
    </dgm:pt>
    <dgm:pt modelId="{A1E0D7C9-58F0-4865-B338-3E558D1308A6}" type="parTrans" cxnId="{90AEAB3D-965D-44A2-9EDF-E2513D30A1C0}">
      <dgm:prSet/>
      <dgm:spPr/>
      <dgm:t>
        <a:bodyPr/>
        <a:lstStyle/>
        <a:p>
          <a:endParaRPr lang="nl-NL"/>
        </a:p>
      </dgm:t>
    </dgm:pt>
    <dgm:pt modelId="{2C4625F4-4A13-44EF-A68A-5180A91BAFB2}" type="sibTrans" cxnId="{90AEAB3D-965D-44A2-9EDF-E2513D30A1C0}">
      <dgm:prSet/>
      <dgm:spPr/>
      <dgm:t>
        <a:bodyPr/>
        <a:lstStyle/>
        <a:p>
          <a:endParaRPr lang="nl-NL"/>
        </a:p>
      </dgm:t>
    </dgm:pt>
    <dgm:pt modelId="{35E02D4B-7AB3-489A-802E-A6BCE495472E}">
      <dgm:prSet phldrT="[Tekst]"/>
      <dgm:spPr>
        <a:solidFill>
          <a:schemeClr val="accent1"/>
        </a:solidFill>
      </dgm:spPr>
      <dgm:t>
        <a:bodyPr/>
        <a:lstStyle/>
        <a:p>
          <a:r>
            <a:rPr lang="nl-NL" dirty="0" smtClean="0"/>
            <a:t>Belbintest</a:t>
          </a:r>
          <a:endParaRPr lang="nl-NL" dirty="0"/>
        </a:p>
      </dgm:t>
    </dgm:pt>
    <dgm:pt modelId="{B925AEA0-40F0-4690-9BF6-4A1E48E82E79}" type="parTrans" cxnId="{C59008F3-1C55-4C48-91F7-0DF9C31CC42E}">
      <dgm:prSet/>
      <dgm:spPr/>
      <dgm:t>
        <a:bodyPr/>
        <a:lstStyle/>
        <a:p>
          <a:endParaRPr lang="nl-NL"/>
        </a:p>
      </dgm:t>
    </dgm:pt>
    <dgm:pt modelId="{3ED87400-20DC-4FDB-9DCF-D18D718C37EC}" type="sibTrans" cxnId="{C59008F3-1C55-4C48-91F7-0DF9C31CC42E}">
      <dgm:prSet/>
      <dgm:spPr/>
      <dgm:t>
        <a:bodyPr/>
        <a:lstStyle/>
        <a:p>
          <a:endParaRPr lang="nl-NL"/>
        </a:p>
      </dgm:t>
    </dgm:pt>
    <dgm:pt modelId="{538E2320-AE21-4F04-940D-7B3B13AB6268}">
      <dgm:prSet phldrT="[Tekst]"/>
      <dgm:spPr>
        <a:solidFill>
          <a:schemeClr val="bg2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nl-NL" dirty="0" smtClean="0"/>
            <a:t>Login</a:t>
          </a:r>
          <a:endParaRPr lang="nl-NL" dirty="0"/>
        </a:p>
      </dgm:t>
    </dgm:pt>
    <dgm:pt modelId="{6A946AB4-1353-4FAD-BE32-8B1DB023914C}" type="sibTrans" cxnId="{154F8BCB-44A3-4CA2-A0AF-28DB19CD290B}">
      <dgm:prSet/>
      <dgm:spPr/>
      <dgm:t>
        <a:bodyPr/>
        <a:lstStyle/>
        <a:p>
          <a:endParaRPr lang="nl-NL"/>
        </a:p>
      </dgm:t>
    </dgm:pt>
    <dgm:pt modelId="{7B101E87-1AEB-45B4-B991-46EA72DDFB43}" type="parTrans" cxnId="{154F8BCB-44A3-4CA2-A0AF-28DB19CD290B}">
      <dgm:prSet/>
      <dgm:spPr/>
      <dgm:t>
        <a:bodyPr/>
        <a:lstStyle/>
        <a:p>
          <a:endParaRPr lang="nl-NL"/>
        </a:p>
      </dgm:t>
    </dgm:pt>
    <dgm:pt modelId="{F6B4A062-33D7-44DC-A99C-9E38B6C267E0}">
      <dgm:prSet phldrT="[Tekst]"/>
      <dgm:spPr>
        <a:solidFill>
          <a:schemeClr val="accent1"/>
        </a:solidFill>
      </dgm:spPr>
      <dgm:t>
        <a:bodyPr/>
        <a:lstStyle/>
        <a:p>
          <a:r>
            <a:rPr lang="nl-NL" dirty="0" smtClean="0"/>
            <a:t>Studenten toevoegen</a:t>
          </a:r>
          <a:endParaRPr lang="nl-NL" dirty="0"/>
        </a:p>
      </dgm:t>
    </dgm:pt>
    <dgm:pt modelId="{CA9A90AC-C9C1-4DC3-85C3-BA6C0055617D}" type="parTrans" cxnId="{BB1C8B4E-9CD5-44AD-998D-4EBFDFB1F5E6}">
      <dgm:prSet/>
      <dgm:spPr/>
      <dgm:t>
        <a:bodyPr/>
        <a:lstStyle/>
        <a:p>
          <a:endParaRPr lang="nl-NL"/>
        </a:p>
      </dgm:t>
    </dgm:pt>
    <dgm:pt modelId="{58CF61D9-58B4-45B7-9E33-2037DFAD7F8D}" type="sibTrans" cxnId="{BB1C8B4E-9CD5-44AD-998D-4EBFDFB1F5E6}">
      <dgm:prSet/>
      <dgm:spPr/>
      <dgm:t>
        <a:bodyPr/>
        <a:lstStyle/>
        <a:p>
          <a:endParaRPr lang="nl-NL"/>
        </a:p>
      </dgm:t>
    </dgm:pt>
    <dgm:pt modelId="{8788B0F7-A35F-4042-91CE-6107ACADE71D}">
      <dgm:prSet phldrT="[Tekst]"/>
      <dgm:spPr>
        <a:solidFill>
          <a:schemeClr val="accent1"/>
        </a:solidFill>
      </dgm:spPr>
      <dgm:t>
        <a:bodyPr/>
        <a:lstStyle/>
        <a:p>
          <a:r>
            <a:rPr lang="nl-NL" dirty="0" smtClean="0"/>
            <a:t>Voorstel bewerken</a:t>
          </a:r>
          <a:endParaRPr lang="nl-NL" dirty="0"/>
        </a:p>
      </dgm:t>
    </dgm:pt>
    <dgm:pt modelId="{D610BEC7-D37F-483B-9892-F11AA1C56375}" type="parTrans" cxnId="{05279AE5-3AB9-4786-BC9F-4B7F652072E5}">
      <dgm:prSet/>
      <dgm:spPr/>
      <dgm:t>
        <a:bodyPr/>
        <a:lstStyle/>
        <a:p>
          <a:endParaRPr lang="nl-NL"/>
        </a:p>
      </dgm:t>
    </dgm:pt>
    <dgm:pt modelId="{551BC9D9-1428-4ABE-80FB-640A909C3395}" type="sibTrans" cxnId="{05279AE5-3AB9-4786-BC9F-4B7F652072E5}">
      <dgm:prSet/>
      <dgm:spPr/>
      <dgm:t>
        <a:bodyPr/>
        <a:lstStyle/>
        <a:p>
          <a:endParaRPr lang="nl-NL"/>
        </a:p>
      </dgm:t>
    </dgm:pt>
    <dgm:pt modelId="{C450F48F-02CE-4A37-AF92-1FEE157A4F45}" type="pres">
      <dgm:prSet presAssocID="{18F054AC-5A5B-43C3-A058-29562168C9C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nl-NL"/>
        </a:p>
      </dgm:t>
    </dgm:pt>
    <dgm:pt modelId="{112F1388-F474-41ED-A536-52253DBBBE07}" type="pres">
      <dgm:prSet presAssocID="{538E2320-AE21-4F04-940D-7B3B13AB6268}" presName="root1" presStyleCnt="0"/>
      <dgm:spPr/>
    </dgm:pt>
    <dgm:pt modelId="{A5835191-13F4-4498-9571-764336BB0D8E}" type="pres">
      <dgm:prSet presAssocID="{538E2320-AE21-4F04-940D-7B3B13AB626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C7AF056B-167A-4315-9188-5AFF6D273834}" type="pres">
      <dgm:prSet presAssocID="{538E2320-AE21-4F04-940D-7B3B13AB6268}" presName="level2hierChild" presStyleCnt="0"/>
      <dgm:spPr/>
    </dgm:pt>
    <dgm:pt modelId="{CCD514DE-F227-4D1D-84B9-B8881F3CB5DA}" type="pres">
      <dgm:prSet presAssocID="{6C57450D-30C4-42A0-96D1-6DED29BDF488}" presName="conn2-1" presStyleLbl="parChTrans1D2" presStyleIdx="0" presStyleCnt="2"/>
      <dgm:spPr/>
      <dgm:t>
        <a:bodyPr/>
        <a:lstStyle/>
        <a:p>
          <a:endParaRPr lang="nl-NL"/>
        </a:p>
      </dgm:t>
    </dgm:pt>
    <dgm:pt modelId="{4695EB31-13F0-4F27-BF1B-2A654C950D85}" type="pres">
      <dgm:prSet presAssocID="{6C57450D-30C4-42A0-96D1-6DED29BDF488}" presName="connTx" presStyleLbl="parChTrans1D2" presStyleIdx="0" presStyleCnt="2"/>
      <dgm:spPr/>
      <dgm:t>
        <a:bodyPr/>
        <a:lstStyle/>
        <a:p>
          <a:endParaRPr lang="nl-NL"/>
        </a:p>
      </dgm:t>
    </dgm:pt>
    <dgm:pt modelId="{52D0BF1A-7F30-43F4-A370-D2E2F710649D}" type="pres">
      <dgm:prSet presAssocID="{FAE4A02A-D21C-4E93-A1BA-747DC4A3B06E}" presName="root2" presStyleCnt="0"/>
      <dgm:spPr/>
    </dgm:pt>
    <dgm:pt modelId="{E0DA5140-1BA9-482C-BDDA-F5ECEA01C3EE}" type="pres">
      <dgm:prSet presAssocID="{FAE4A02A-D21C-4E93-A1BA-747DC4A3B06E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0C8045B9-7211-4EDE-B009-B45A272C5176}" type="pres">
      <dgm:prSet presAssocID="{FAE4A02A-D21C-4E93-A1BA-747DC4A3B06E}" presName="level3hierChild" presStyleCnt="0"/>
      <dgm:spPr/>
    </dgm:pt>
    <dgm:pt modelId="{EAFD987D-4565-448A-9D3F-541AED5B1467}" type="pres">
      <dgm:prSet presAssocID="{E38B7F15-69D4-42A6-9DA1-2D46B779EDCA}" presName="conn2-1" presStyleLbl="parChTrans1D3" presStyleIdx="0" presStyleCnt="6"/>
      <dgm:spPr/>
      <dgm:t>
        <a:bodyPr/>
        <a:lstStyle/>
        <a:p>
          <a:endParaRPr lang="nl-NL"/>
        </a:p>
      </dgm:t>
    </dgm:pt>
    <dgm:pt modelId="{F09EDED7-8077-46D6-A266-32C89707722A}" type="pres">
      <dgm:prSet presAssocID="{E38B7F15-69D4-42A6-9DA1-2D46B779EDCA}" presName="connTx" presStyleLbl="parChTrans1D3" presStyleIdx="0" presStyleCnt="6"/>
      <dgm:spPr/>
      <dgm:t>
        <a:bodyPr/>
        <a:lstStyle/>
        <a:p>
          <a:endParaRPr lang="nl-NL"/>
        </a:p>
      </dgm:t>
    </dgm:pt>
    <dgm:pt modelId="{E94C66B9-BAFF-41E5-8187-A7087F919DD3}" type="pres">
      <dgm:prSet presAssocID="{30F43D25-C0DF-4A5C-B833-44CA803F2F0C}" presName="root2" presStyleCnt="0"/>
      <dgm:spPr/>
    </dgm:pt>
    <dgm:pt modelId="{E224133B-EE50-4100-8608-FFF318E1B533}" type="pres">
      <dgm:prSet presAssocID="{30F43D25-C0DF-4A5C-B833-44CA803F2F0C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A8497D52-D793-46D5-A886-AF0A080455A0}" type="pres">
      <dgm:prSet presAssocID="{30F43D25-C0DF-4A5C-B833-44CA803F2F0C}" presName="level3hierChild" presStyleCnt="0"/>
      <dgm:spPr/>
    </dgm:pt>
    <dgm:pt modelId="{6324FD77-0EC7-4560-A27C-0987F63CFE11}" type="pres">
      <dgm:prSet presAssocID="{A1E0D7C9-58F0-4865-B338-3E558D1308A6}" presName="conn2-1" presStyleLbl="parChTrans1D3" presStyleIdx="1" presStyleCnt="6"/>
      <dgm:spPr/>
      <dgm:t>
        <a:bodyPr/>
        <a:lstStyle/>
        <a:p>
          <a:endParaRPr lang="nl-NL"/>
        </a:p>
      </dgm:t>
    </dgm:pt>
    <dgm:pt modelId="{877E29C8-1E73-4F0B-8E40-E5CDAD8C07CB}" type="pres">
      <dgm:prSet presAssocID="{A1E0D7C9-58F0-4865-B338-3E558D1308A6}" presName="connTx" presStyleLbl="parChTrans1D3" presStyleIdx="1" presStyleCnt="6"/>
      <dgm:spPr/>
      <dgm:t>
        <a:bodyPr/>
        <a:lstStyle/>
        <a:p>
          <a:endParaRPr lang="nl-NL"/>
        </a:p>
      </dgm:t>
    </dgm:pt>
    <dgm:pt modelId="{3343CDF8-47A1-44A4-A4E9-CB26F980B3C7}" type="pres">
      <dgm:prSet presAssocID="{33E4F0F8-EBE9-41B0-99C8-A69C6D96AF19}" presName="root2" presStyleCnt="0"/>
      <dgm:spPr/>
    </dgm:pt>
    <dgm:pt modelId="{71BC05F1-EF0B-441C-BDA7-CD1320D92BC2}" type="pres">
      <dgm:prSet presAssocID="{33E4F0F8-EBE9-41B0-99C8-A69C6D96AF19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4B90380C-43D6-4DB2-99FF-18B0B45B2F91}" type="pres">
      <dgm:prSet presAssocID="{33E4F0F8-EBE9-41B0-99C8-A69C6D96AF19}" presName="level3hierChild" presStyleCnt="0"/>
      <dgm:spPr/>
    </dgm:pt>
    <dgm:pt modelId="{5A0BD4A4-A1F9-4C33-8329-99DA18C4A77F}" type="pres">
      <dgm:prSet presAssocID="{F967F01C-5307-482E-8F72-B4D3AABCF135}" presName="conn2-1" presStyleLbl="parChTrans1D2" presStyleIdx="1" presStyleCnt="2"/>
      <dgm:spPr/>
      <dgm:t>
        <a:bodyPr/>
        <a:lstStyle/>
        <a:p>
          <a:endParaRPr lang="nl-NL"/>
        </a:p>
      </dgm:t>
    </dgm:pt>
    <dgm:pt modelId="{5D7149C0-D3CE-4C30-BDCC-7B3DD010F778}" type="pres">
      <dgm:prSet presAssocID="{F967F01C-5307-482E-8F72-B4D3AABCF135}" presName="connTx" presStyleLbl="parChTrans1D2" presStyleIdx="1" presStyleCnt="2"/>
      <dgm:spPr/>
      <dgm:t>
        <a:bodyPr/>
        <a:lstStyle/>
        <a:p>
          <a:endParaRPr lang="nl-NL"/>
        </a:p>
      </dgm:t>
    </dgm:pt>
    <dgm:pt modelId="{00463F7B-A15D-432E-AAFB-EC40A27900DE}" type="pres">
      <dgm:prSet presAssocID="{320A57A4-C9BF-4982-BAF8-EA139F9982F4}" presName="root2" presStyleCnt="0"/>
      <dgm:spPr/>
    </dgm:pt>
    <dgm:pt modelId="{24E8858A-B908-4A3A-A432-1981CA2531D5}" type="pres">
      <dgm:prSet presAssocID="{320A57A4-C9BF-4982-BAF8-EA139F9982F4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8A397C54-A0A6-496C-A42E-A55D14360D70}" type="pres">
      <dgm:prSet presAssocID="{320A57A4-C9BF-4982-BAF8-EA139F9982F4}" presName="level3hierChild" presStyleCnt="0"/>
      <dgm:spPr/>
    </dgm:pt>
    <dgm:pt modelId="{BE1C2624-510A-401C-B9DF-B5622731BA0E}" type="pres">
      <dgm:prSet presAssocID="{5EEDE10F-6DAF-4C77-A725-6FA934B160F6}" presName="conn2-1" presStyleLbl="parChTrans1D3" presStyleIdx="2" presStyleCnt="6"/>
      <dgm:spPr/>
      <dgm:t>
        <a:bodyPr/>
        <a:lstStyle/>
        <a:p>
          <a:endParaRPr lang="nl-NL"/>
        </a:p>
      </dgm:t>
    </dgm:pt>
    <dgm:pt modelId="{1463A4C8-3900-4326-9261-7D4C3D2F8631}" type="pres">
      <dgm:prSet presAssocID="{5EEDE10F-6DAF-4C77-A725-6FA934B160F6}" presName="connTx" presStyleLbl="parChTrans1D3" presStyleIdx="2" presStyleCnt="6"/>
      <dgm:spPr/>
      <dgm:t>
        <a:bodyPr/>
        <a:lstStyle/>
        <a:p>
          <a:endParaRPr lang="nl-NL"/>
        </a:p>
      </dgm:t>
    </dgm:pt>
    <dgm:pt modelId="{AB42ADE6-B547-4D21-A40D-90D05AD3A74F}" type="pres">
      <dgm:prSet presAssocID="{8BF69A4F-B6BB-4A2A-A5C9-0F7D8CD3A375}" presName="root2" presStyleCnt="0"/>
      <dgm:spPr/>
    </dgm:pt>
    <dgm:pt modelId="{1E8D4966-D1A9-4DDD-90E1-FB55E7032801}" type="pres">
      <dgm:prSet presAssocID="{8BF69A4F-B6BB-4A2A-A5C9-0F7D8CD3A375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F1EC3E18-4FBB-4410-A574-7319DBE96DD1}" type="pres">
      <dgm:prSet presAssocID="{8BF69A4F-B6BB-4A2A-A5C9-0F7D8CD3A375}" presName="level3hierChild" presStyleCnt="0"/>
      <dgm:spPr/>
    </dgm:pt>
    <dgm:pt modelId="{E572EEF4-3982-4649-9287-C93D82BB2A67}" type="pres">
      <dgm:prSet presAssocID="{B925AEA0-40F0-4690-9BF6-4A1E48E82E79}" presName="conn2-1" presStyleLbl="parChTrans1D3" presStyleIdx="3" presStyleCnt="6"/>
      <dgm:spPr/>
      <dgm:t>
        <a:bodyPr/>
        <a:lstStyle/>
        <a:p>
          <a:endParaRPr lang="nl-NL"/>
        </a:p>
      </dgm:t>
    </dgm:pt>
    <dgm:pt modelId="{23F8D530-29C0-4915-A6BE-6E0D0479343F}" type="pres">
      <dgm:prSet presAssocID="{B925AEA0-40F0-4690-9BF6-4A1E48E82E79}" presName="connTx" presStyleLbl="parChTrans1D3" presStyleIdx="3" presStyleCnt="6"/>
      <dgm:spPr/>
      <dgm:t>
        <a:bodyPr/>
        <a:lstStyle/>
        <a:p>
          <a:endParaRPr lang="nl-NL"/>
        </a:p>
      </dgm:t>
    </dgm:pt>
    <dgm:pt modelId="{001079CF-B338-4C46-BBD5-4CA019FCE66F}" type="pres">
      <dgm:prSet presAssocID="{35E02D4B-7AB3-489A-802E-A6BCE495472E}" presName="root2" presStyleCnt="0"/>
      <dgm:spPr/>
    </dgm:pt>
    <dgm:pt modelId="{30D3756D-349A-4E5C-96A3-AEE7AE77DBEE}" type="pres">
      <dgm:prSet presAssocID="{35E02D4B-7AB3-489A-802E-A6BCE495472E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A1AACD16-9129-4AA3-B061-3230A92B3264}" type="pres">
      <dgm:prSet presAssocID="{35E02D4B-7AB3-489A-802E-A6BCE495472E}" presName="level3hierChild" presStyleCnt="0"/>
      <dgm:spPr/>
    </dgm:pt>
    <dgm:pt modelId="{5735AA61-E36A-499F-9C45-5CBA4FA40E6B}" type="pres">
      <dgm:prSet presAssocID="{CA9A90AC-C9C1-4DC3-85C3-BA6C0055617D}" presName="conn2-1" presStyleLbl="parChTrans1D3" presStyleIdx="4" presStyleCnt="6"/>
      <dgm:spPr/>
      <dgm:t>
        <a:bodyPr/>
        <a:lstStyle/>
        <a:p>
          <a:endParaRPr lang="nl-NL"/>
        </a:p>
      </dgm:t>
    </dgm:pt>
    <dgm:pt modelId="{FD14EA2E-50CA-40D8-9BEA-5E9AFA0A48A2}" type="pres">
      <dgm:prSet presAssocID="{CA9A90AC-C9C1-4DC3-85C3-BA6C0055617D}" presName="connTx" presStyleLbl="parChTrans1D3" presStyleIdx="4" presStyleCnt="6"/>
      <dgm:spPr/>
      <dgm:t>
        <a:bodyPr/>
        <a:lstStyle/>
        <a:p>
          <a:endParaRPr lang="nl-NL"/>
        </a:p>
      </dgm:t>
    </dgm:pt>
    <dgm:pt modelId="{2C57CAC3-70D5-4E9B-9F52-CC887A93EF62}" type="pres">
      <dgm:prSet presAssocID="{F6B4A062-33D7-44DC-A99C-9E38B6C267E0}" presName="root2" presStyleCnt="0"/>
      <dgm:spPr/>
    </dgm:pt>
    <dgm:pt modelId="{B270A4FF-1420-4F94-989C-E4FB3B90568C}" type="pres">
      <dgm:prSet presAssocID="{F6B4A062-33D7-44DC-A99C-9E38B6C267E0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DF31D6C6-4892-4FBE-8CD2-768182B93A2E}" type="pres">
      <dgm:prSet presAssocID="{F6B4A062-33D7-44DC-A99C-9E38B6C267E0}" presName="level3hierChild" presStyleCnt="0"/>
      <dgm:spPr/>
    </dgm:pt>
    <dgm:pt modelId="{7CB8DCC4-0E4E-4ADE-9D92-2EC5C866EBFB}" type="pres">
      <dgm:prSet presAssocID="{D610BEC7-D37F-483B-9892-F11AA1C56375}" presName="conn2-1" presStyleLbl="parChTrans1D3" presStyleIdx="5" presStyleCnt="6"/>
      <dgm:spPr/>
      <dgm:t>
        <a:bodyPr/>
        <a:lstStyle/>
        <a:p>
          <a:endParaRPr lang="nl-NL"/>
        </a:p>
      </dgm:t>
    </dgm:pt>
    <dgm:pt modelId="{DC787FAA-7D99-4D60-81F9-CBE46DB0A382}" type="pres">
      <dgm:prSet presAssocID="{D610BEC7-D37F-483B-9892-F11AA1C56375}" presName="connTx" presStyleLbl="parChTrans1D3" presStyleIdx="5" presStyleCnt="6"/>
      <dgm:spPr/>
      <dgm:t>
        <a:bodyPr/>
        <a:lstStyle/>
        <a:p>
          <a:endParaRPr lang="nl-NL"/>
        </a:p>
      </dgm:t>
    </dgm:pt>
    <dgm:pt modelId="{84CF6F77-3E19-4BAC-B573-8F7344EC9421}" type="pres">
      <dgm:prSet presAssocID="{8788B0F7-A35F-4042-91CE-6107ACADE71D}" presName="root2" presStyleCnt="0"/>
      <dgm:spPr/>
    </dgm:pt>
    <dgm:pt modelId="{6F6D2A9D-20A8-43F8-8CC3-2D3788DE44BF}" type="pres">
      <dgm:prSet presAssocID="{8788B0F7-A35F-4042-91CE-6107ACADE71D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288F8B9-B1DE-456F-9ED6-16F01812D675}" type="pres">
      <dgm:prSet presAssocID="{8788B0F7-A35F-4042-91CE-6107ACADE71D}" presName="level3hierChild" presStyleCnt="0"/>
      <dgm:spPr/>
    </dgm:pt>
  </dgm:ptLst>
  <dgm:cxnLst>
    <dgm:cxn modelId="{47E1D561-013F-4F75-925C-2A9843948FD6}" type="presOf" srcId="{30F43D25-C0DF-4A5C-B833-44CA803F2F0C}" destId="{E224133B-EE50-4100-8608-FFF318E1B533}" srcOrd="0" destOrd="0" presId="urn:microsoft.com/office/officeart/2005/8/layout/hierarchy2"/>
    <dgm:cxn modelId="{BF3B0E26-079C-4DFD-B79F-65D43F526409}" type="presOf" srcId="{A1E0D7C9-58F0-4865-B338-3E558D1308A6}" destId="{6324FD77-0EC7-4560-A27C-0987F63CFE11}" srcOrd="0" destOrd="0" presId="urn:microsoft.com/office/officeart/2005/8/layout/hierarchy2"/>
    <dgm:cxn modelId="{1B3063C0-5DEA-439B-8B1D-3677F0A8BCE0}" type="presOf" srcId="{35E02D4B-7AB3-489A-802E-A6BCE495472E}" destId="{30D3756D-349A-4E5C-96A3-AEE7AE77DBEE}" srcOrd="0" destOrd="0" presId="urn:microsoft.com/office/officeart/2005/8/layout/hierarchy2"/>
    <dgm:cxn modelId="{5FE0806A-832B-4A4B-99BA-CFA2AA8A9B47}" type="presOf" srcId="{D610BEC7-D37F-483B-9892-F11AA1C56375}" destId="{7CB8DCC4-0E4E-4ADE-9D92-2EC5C866EBFB}" srcOrd="0" destOrd="0" presId="urn:microsoft.com/office/officeart/2005/8/layout/hierarchy2"/>
    <dgm:cxn modelId="{2B708A02-890A-4E83-B46A-FD03C63AC88A}" type="presOf" srcId="{18F054AC-5A5B-43C3-A058-29562168C9CA}" destId="{C450F48F-02CE-4A37-AF92-1FEE157A4F45}" srcOrd="0" destOrd="0" presId="urn:microsoft.com/office/officeart/2005/8/layout/hierarchy2"/>
    <dgm:cxn modelId="{6505BCA6-E9AF-4BD0-8093-E0D088F70175}" type="presOf" srcId="{F967F01C-5307-482E-8F72-B4D3AABCF135}" destId="{5D7149C0-D3CE-4C30-BDCC-7B3DD010F778}" srcOrd="1" destOrd="0" presId="urn:microsoft.com/office/officeart/2005/8/layout/hierarchy2"/>
    <dgm:cxn modelId="{1526730A-0E62-4B72-AC15-140BF88E5B15}" type="presOf" srcId="{5EEDE10F-6DAF-4C77-A725-6FA934B160F6}" destId="{1463A4C8-3900-4326-9261-7D4C3D2F8631}" srcOrd="1" destOrd="0" presId="urn:microsoft.com/office/officeart/2005/8/layout/hierarchy2"/>
    <dgm:cxn modelId="{6A4035C7-C372-4E57-9E76-5EDD358FA5E5}" type="presOf" srcId="{E38B7F15-69D4-42A6-9DA1-2D46B779EDCA}" destId="{EAFD987D-4565-448A-9D3F-541AED5B1467}" srcOrd="0" destOrd="0" presId="urn:microsoft.com/office/officeart/2005/8/layout/hierarchy2"/>
    <dgm:cxn modelId="{494A8E46-7F5C-4A7C-86E5-7E1EEDDF335C}" srcId="{320A57A4-C9BF-4982-BAF8-EA139F9982F4}" destId="{8BF69A4F-B6BB-4A2A-A5C9-0F7D8CD3A375}" srcOrd="0" destOrd="0" parTransId="{5EEDE10F-6DAF-4C77-A725-6FA934B160F6}" sibTransId="{5442433E-20D0-49FF-B82B-B9C622758455}"/>
    <dgm:cxn modelId="{89B4EB8E-5025-453A-8371-ED0FCC7D183D}" srcId="{538E2320-AE21-4F04-940D-7B3B13AB6268}" destId="{FAE4A02A-D21C-4E93-A1BA-747DC4A3B06E}" srcOrd="0" destOrd="0" parTransId="{6C57450D-30C4-42A0-96D1-6DED29BDF488}" sibTransId="{E76D61A0-A7F1-4349-866A-9DA5EDA7781B}"/>
    <dgm:cxn modelId="{07249ED5-64BE-4F5B-911E-5164836FCF6D}" type="presOf" srcId="{B925AEA0-40F0-4690-9BF6-4A1E48E82E79}" destId="{E572EEF4-3982-4649-9287-C93D82BB2A67}" srcOrd="0" destOrd="0" presId="urn:microsoft.com/office/officeart/2005/8/layout/hierarchy2"/>
    <dgm:cxn modelId="{C59008F3-1C55-4C48-91F7-0DF9C31CC42E}" srcId="{320A57A4-C9BF-4982-BAF8-EA139F9982F4}" destId="{35E02D4B-7AB3-489A-802E-A6BCE495472E}" srcOrd="1" destOrd="0" parTransId="{B925AEA0-40F0-4690-9BF6-4A1E48E82E79}" sibTransId="{3ED87400-20DC-4FDB-9DCF-D18D718C37EC}"/>
    <dgm:cxn modelId="{ACED93C1-897D-4A18-8FC9-7B533986D785}" srcId="{FAE4A02A-D21C-4E93-A1BA-747DC4A3B06E}" destId="{30F43D25-C0DF-4A5C-B833-44CA803F2F0C}" srcOrd="0" destOrd="0" parTransId="{E38B7F15-69D4-42A6-9DA1-2D46B779EDCA}" sibTransId="{DCFDA8EE-E8C4-458E-B4CF-DBC3C5D5A544}"/>
    <dgm:cxn modelId="{EE0806F7-9AE1-41C3-9948-B12CA94FAB4A}" type="presOf" srcId="{B925AEA0-40F0-4690-9BF6-4A1E48E82E79}" destId="{23F8D530-29C0-4915-A6BE-6E0D0479343F}" srcOrd="1" destOrd="0" presId="urn:microsoft.com/office/officeart/2005/8/layout/hierarchy2"/>
    <dgm:cxn modelId="{A956D4CF-3907-43FF-9603-944204C56A9A}" srcId="{538E2320-AE21-4F04-940D-7B3B13AB6268}" destId="{320A57A4-C9BF-4982-BAF8-EA139F9982F4}" srcOrd="1" destOrd="0" parTransId="{F967F01C-5307-482E-8F72-B4D3AABCF135}" sibTransId="{7A8223B3-C603-46B5-840C-BB619C27BECA}"/>
    <dgm:cxn modelId="{0878D1C0-8485-4326-B760-7F24A7758D3C}" type="presOf" srcId="{FAE4A02A-D21C-4E93-A1BA-747DC4A3B06E}" destId="{E0DA5140-1BA9-482C-BDDA-F5ECEA01C3EE}" srcOrd="0" destOrd="0" presId="urn:microsoft.com/office/officeart/2005/8/layout/hierarchy2"/>
    <dgm:cxn modelId="{90AEAB3D-965D-44A2-9EDF-E2513D30A1C0}" srcId="{FAE4A02A-D21C-4E93-A1BA-747DC4A3B06E}" destId="{33E4F0F8-EBE9-41B0-99C8-A69C6D96AF19}" srcOrd="1" destOrd="0" parTransId="{A1E0D7C9-58F0-4865-B338-3E558D1308A6}" sibTransId="{2C4625F4-4A13-44EF-A68A-5180A91BAFB2}"/>
    <dgm:cxn modelId="{C1BA6B4D-7DF3-4620-98C0-5C1415D9BC7B}" type="presOf" srcId="{33E4F0F8-EBE9-41B0-99C8-A69C6D96AF19}" destId="{71BC05F1-EF0B-441C-BDA7-CD1320D92BC2}" srcOrd="0" destOrd="0" presId="urn:microsoft.com/office/officeart/2005/8/layout/hierarchy2"/>
    <dgm:cxn modelId="{154F8BCB-44A3-4CA2-A0AF-28DB19CD290B}" srcId="{18F054AC-5A5B-43C3-A058-29562168C9CA}" destId="{538E2320-AE21-4F04-940D-7B3B13AB6268}" srcOrd="0" destOrd="0" parTransId="{7B101E87-1AEB-45B4-B991-46EA72DDFB43}" sibTransId="{6A946AB4-1353-4FAD-BE32-8B1DB023914C}"/>
    <dgm:cxn modelId="{737943E8-874E-4DA4-97CC-BF773B35C3C6}" type="presOf" srcId="{6C57450D-30C4-42A0-96D1-6DED29BDF488}" destId="{4695EB31-13F0-4F27-BF1B-2A654C950D85}" srcOrd="1" destOrd="0" presId="urn:microsoft.com/office/officeart/2005/8/layout/hierarchy2"/>
    <dgm:cxn modelId="{05279AE5-3AB9-4786-BC9F-4B7F652072E5}" srcId="{320A57A4-C9BF-4982-BAF8-EA139F9982F4}" destId="{8788B0F7-A35F-4042-91CE-6107ACADE71D}" srcOrd="3" destOrd="0" parTransId="{D610BEC7-D37F-483B-9892-F11AA1C56375}" sibTransId="{551BC9D9-1428-4ABE-80FB-640A909C3395}"/>
    <dgm:cxn modelId="{C5675F1B-5C99-483C-89B3-9D5AB86B86B5}" type="presOf" srcId="{E38B7F15-69D4-42A6-9DA1-2D46B779EDCA}" destId="{F09EDED7-8077-46D6-A266-32C89707722A}" srcOrd="1" destOrd="0" presId="urn:microsoft.com/office/officeart/2005/8/layout/hierarchy2"/>
    <dgm:cxn modelId="{6CDBF6EC-27BF-4A42-A91B-C0562C0DF1D8}" type="presOf" srcId="{CA9A90AC-C9C1-4DC3-85C3-BA6C0055617D}" destId="{FD14EA2E-50CA-40D8-9BEA-5E9AFA0A48A2}" srcOrd="1" destOrd="0" presId="urn:microsoft.com/office/officeart/2005/8/layout/hierarchy2"/>
    <dgm:cxn modelId="{9B97D5CB-A403-4A3A-B77F-5CCB76471A58}" type="presOf" srcId="{CA9A90AC-C9C1-4DC3-85C3-BA6C0055617D}" destId="{5735AA61-E36A-499F-9C45-5CBA4FA40E6B}" srcOrd="0" destOrd="0" presId="urn:microsoft.com/office/officeart/2005/8/layout/hierarchy2"/>
    <dgm:cxn modelId="{AFE17BDB-597B-459B-A602-F7422C56E2B4}" type="presOf" srcId="{D610BEC7-D37F-483B-9892-F11AA1C56375}" destId="{DC787FAA-7D99-4D60-81F9-CBE46DB0A382}" srcOrd="1" destOrd="0" presId="urn:microsoft.com/office/officeart/2005/8/layout/hierarchy2"/>
    <dgm:cxn modelId="{97531644-3F38-447C-8BBE-E2863935A73D}" type="presOf" srcId="{538E2320-AE21-4F04-940D-7B3B13AB6268}" destId="{A5835191-13F4-4498-9571-764336BB0D8E}" srcOrd="0" destOrd="0" presId="urn:microsoft.com/office/officeart/2005/8/layout/hierarchy2"/>
    <dgm:cxn modelId="{66DED9BE-872A-44A0-852F-6748958507B1}" type="presOf" srcId="{A1E0D7C9-58F0-4865-B338-3E558D1308A6}" destId="{877E29C8-1E73-4F0B-8E40-E5CDAD8C07CB}" srcOrd="1" destOrd="0" presId="urn:microsoft.com/office/officeart/2005/8/layout/hierarchy2"/>
    <dgm:cxn modelId="{BB1C8B4E-9CD5-44AD-998D-4EBFDFB1F5E6}" srcId="{320A57A4-C9BF-4982-BAF8-EA139F9982F4}" destId="{F6B4A062-33D7-44DC-A99C-9E38B6C267E0}" srcOrd="2" destOrd="0" parTransId="{CA9A90AC-C9C1-4DC3-85C3-BA6C0055617D}" sibTransId="{58CF61D9-58B4-45B7-9E33-2037DFAD7F8D}"/>
    <dgm:cxn modelId="{775D8960-5590-434E-B6C1-413BF9CAED8F}" type="presOf" srcId="{6C57450D-30C4-42A0-96D1-6DED29BDF488}" destId="{CCD514DE-F227-4D1D-84B9-B8881F3CB5DA}" srcOrd="0" destOrd="0" presId="urn:microsoft.com/office/officeart/2005/8/layout/hierarchy2"/>
    <dgm:cxn modelId="{D7285253-3CD6-4A09-9B53-95ED257FBCCC}" type="presOf" srcId="{8BF69A4F-B6BB-4A2A-A5C9-0F7D8CD3A375}" destId="{1E8D4966-D1A9-4DDD-90E1-FB55E7032801}" srcOrd="0" destOrd="0" presId="urn:microsoft.com/office/officeart/2005/8/layout/hierarchy2"/>
    <dgm:cxn modelId="{88D1A895-DDAC-4E19-812E-770C20A6F3F3}" type="presOf" srcId="{5EEDE10F-6DAF-4C77-A725-6FA934B160F6}" destId="{BE1C2624-510A-401C-B9DF-B5622731BA0E}" srcOrd="0" destOrd="0" presId="urn:microsoft.com/office/officeart/2005/8/layout/hierarchy2"/>
    <dgm:cxn modelId="{B2A7ECC8-B0EB-4E60-AE95-57189A87BF9D}" type="presOf" srcId="{8788B0F7-A35F-4042-91CE-6107ACADE71D}" destId="{6F6D2A9D-20A8-43F8-8CC3-2D3788DE44BF}" srcOrd="0" destOrd="0" presId="urn:microsoft.com/office/officeart/2005/8/layout/hierarchy2"/>
    <dgm:cxn modelId="{0B0FDC4C-C398-4B8F-81DB-8B8757050AFA}" type="presOf" srcId="{F6B4A062-33D7-44DC-A99C-9E38B6C267E0}" destId="{B270A4FF-1420-4F94-989C-E4FB3B90568C}" srcOrd="0" destOrd="0" presId="urn:microsoft.com/office/officeart/2005/8/layout/hierarchy2"/>
    <dgm:cxn modelId="{7C2E55EB-8B39-4A95-BE39-CAD15382C0F0}" type="presOf" srcId="{320A57A4-C9BF-4982-BAF8-EA139F9982F4}" destId="{24E8858A-B908-4A3A-A432-1981CA2531D5}" srcOrd="0" destOrd="0" presId="urn:microsoft.com/office/officeart/2005/8/layout/hierarchy2"/>
    <dgm:cxn modelId="{8E34240E-E9D1-4551-9D5F-49F7641BDE8D}" type="presOf" srcId="{F967F01C-5307-482E-8F72-B4D3AABCF135}" destId="{5A0BD4A4-A1F9-4C33-8329-99DA18C4A77F}" srcOrd="0" destOrd="0" presId="urn:microsoft.com/office/officeart/2005/8/layout/hierarchy2"/>
    <dgm:cxn modelId="{D0837BD7-D25E-46AC-BEF1-AB91021B0780}" type="presParOf" srcId="{C450F48F-02CE-4A37-AF92-1FEE157A4F45}" destId="{112F1388-F474-41ED-A536-52253DBBBE07}" srcOrd="0" destOrd="0" presId="urn:microsoft.com/office/officeart/2005/8/layout/hierarchy2"/>
    <dgm:cxn modelId="{AC150512-A2AE-4D4A-86B9-B0EA2ED28381}" type="presParOf" srcId="{112F1388-F474-41ED-A536-52253DBBBE07}" destId="{A5835191-13F4-4498-9571-764336BB0D8E}" srcOrd="0" destOrd="0" presId="urn:microsoft.com/office/officeart/2005/8/layout/hierarchy2"/>
    <dgm:cxn modelId="{FC1826B2-6316-449D-B3E4-0CBD2AB73024}" type="presParOf" srcId="{112F1388-F474-41ED-A536-52253DBBBE07}" destId="{C7AF056B-167A-4315-9188-5AFF6D273834}" srcOrd="1" destOrd="0" presId="urn:microsoft.com/office/officeart/2005/8/layout/hierarchy2"/>
    <dgm:cxn modelId="{77FAF371-2138-4A9B-8B58-6E215CFAD102}" type="presParOf" srcId="{C7AF056B-167A-4315-9188-5AFF6D273834}" destId="{CCD514DE-F227-4D1D-84B9-B8881F3CB5DA}" srcOrd="0" destOrd="0" presId="urn:microsoft.com/office/officeart/2005/8/layout/hierarchy2"/>
    <dgm:cxn modelId="{A1D8606F-1009-4CA4-84EB-3213AA7760E5}" type="presParOf" srcId="{CCD514DE-F227-4D1D-84B9-B8881F3CB5DA}" destId="{4695EB31-13F0-4F27-BF1B-2A654C950D85}" srcOrd="0" destOrd="0" presId="urn:microsoft.com/office/officeart/2005/8/layout/hierarchy2"/>
    <dgm:cxn modelId="{930C7758-4D40-4DC4-AE29-CA0121AEDB90}" type="presParOf" srcId="{C7AF056B-167A-4315-9188-5AFF6D273834}" destId="{52D0BF1A-7F30-43F4-A370-D2E2F710649D}" srcOrd="1" destOrd="0" presId="urn:microsoft.com/office/officeart/2005/8/layout/hierarchy2"/>
    <dgm:cxn modelId="{C11B9FF4-6AD8-495A-A944-8E45F9C59D6A}" type="presParOf" srcId="{52D0BF1A-7F30-43F4-A370-D2E2F710649D}" destId="{E0DA5140-1BA9-482C-BDDA-F5ECEA01C3EE}" srcOrd="0" destOrd="0" presId="urn:microsoft.com/office/officeart/2005/8/layout/hierarchy2"/>
    <dgm:cxn modelId="{4D0BA327-2EB4-4319-AB37-562AE1401944}" type="presParOf" srcId="{52D0BF1A-7F30-43F4-A370-D2E2F710649D}" destId="{0C8045B9-7211-4EDE-B009-B45A272C5176}" srcOrd="1" destOrd="0" presId="urn:microsoft.com/office/officeart/2005/8/layout/hierarchy2"/>
    <dgm:cxn modelId="{11AD1D08-D73B-42F9-9924-5269F7CE5B50}" type="presParOf" srcId="{0C8045B9-7211-4EDE-B009-B45A272C5176}" destId="{EAFD987D-4565-448A-9D3F-541AED5B1467}" srcOrd="0" destOrd="0" presId="urn:microsoft.com/office/officeart/2005/8/layout/hierarchy2"/>
    <dgm:cxn modelId="{5E7D9F0D-A57F-42B5-9D97-272261A4DA3C}" type="presParOf" srcId="{EAFD987D-4565-448A-9D3F-541AED5B1467}" destId="{F09EDED7-8077-46D6-A266-32C89707722A}" srcOrd="0" destOrd="0" presId="urn:microsoft.com/office/officeart/2005/8/layout/hierarchy2"/>
    <dgm:cxn modelId="{F9316765-F768-49A9-BFA1-24EA19450152}" type="presParOf" srcId="{0C8045B9-7211-4EDE-B009-B45A272C5176}" destId="{E94C66B9-BAFF-41E5-8187-A7087F919DD3}" srcOrd="1" destOrd="0" presId="urn:microsoft.com/office/officeart/2005/8/layout/hierarchy2"/>
    <dgm:cxn modelId="{1C0DEA3D-86AF-420F-9D56-EEC0E11DFD74}" type="presParOf" srcId="{E94C66B9-BAFF-41E5-8187-A7087F919DD3}" destId="{E224133B-EE50-4100-8608-FFF318E1B533}" srcOrd="0" destOrd="0" presId="urn:microsoft.com/office/officeart/2005/8/layout/hierarchy2"/>
    <dgm:cxn modelId="{53720FF0-F3B8-4C98-8FE6-23A8D25C1184}" type="presParOf" srcId="{E94C66B9-BAFF-41E5-8187-A7087F919DD3}" destId="{A8497D52-D793-46D5-A886-AF0A080455A0}" srcOrd="1" destOrd="0" presId="urn:microsoft.com/office/officeart/2005/8/layout/hierarchy2"/>
    <dgm:cxn modelId="{EB680896-5087-436D-A4EA-C3C7ED9A8DF5}" type="presParOf" srcId="{0C8045B9-7211-4EDE-B009-B45A272C5176}" destId="{6324FD77-0EC7-4560-A27C-0987F63CFE11}" srcOrd="2" destOrd="0" presId="urn:microsoft.com/office/officeart/2005/8/layout/hierarchy2"/>
    <dgm:cxn modelId="{CE7295F5-EF8E-4ED0-8645-B559A891F198}" type="presParOf" srcId="{6324FD77-0EC7-4560-A27C-0987F63CFE11}" destId="{877E29C8-1E73-4F0B-8E40-E5CDAD8C07CB}" srcOrd="0" destOrd="0" presId="urn:microsoft.com/office/officeart/2005/8/layout/hierarchy2"/>
    <dgm:cxn modelId="{7F27D786-C20F-4917-A160-33A95C119F41}" type="presParOf" srcId="{0C8045B9-7211-4EDE-B009-B45A272C5176}" destId="{3343CDF8-47A1-44A4-A4E9-CB26F980B3C7}" srcOrd="3" destOrd="0" presId="urn:microsoft.com/office/officeart/2005/8/layout/hierarchy2"/>
    <dgm:cxn modelId="{2D4CC2BA-8637-4596-A965-F38C0E983663}" type="presParOf" srcId="{3343CDF8-47A1-44A4-A4E9-CB26F980B3C7}" destId="{71BC05F1-EF0B-441C-BDA7-CD1320D92BC2}" srcOrd="0" destOrd="0" presId="urn:microsoft.com/office/officeart/2005/8/layout/hierarchy2"/>
    <dgm:cxn modelId="{6E4712D1-4D9B-4FF9-9605-F86CACDD0F6E}" type="presParOf" srcId="{3343CDF8-47A1-44A4-A4E9-CB26F980B3C7}" destId="{4B90380C-43D6-4DB2-99FF-18B0B45B2F91}" srcOrd="1" destOrd="0" presId="urn:microsoft.com/office/officeart/2005/8/layout/hierarchy2"/>
    <dgm:cxn modelId="{F59C3434-78EE-43F7-8B49-94066888973B}" type="presParOf" srcId="{C7AF056B-167A-4315-9188-5AFF6D273834}" destId="{5A0BD4A4-A1F9-4C33-8329-99DA18C4A77F}" srcOrd="2" destOrd="0" presId="urn:microsoft.com/office/officeart/2005/8/layout/hierarchy2"/>
    <dgm:cxn modelId="{41E1191B-2520-4D4F-A163-7914959FCB8E}" type="presParOf" srcId="{5A0BD4A4-A1F9-4C33-8329-99DA18C4A77F}" destId="{5D7149C0-D3CE-4C30-BDCC-7B3DD010F778}" srcOrd="0" destOrd="0" presId="urn:microsoft.com/office/officeart/2005/8/layout/hierarchy2"/>
    <dgm:cxn modelId="{0C17B8E8-341B-465A-8A96-37331A554152}" type="presParOf" srcId="{C7AF056B-167A-4315-9188-5AFF6D273834}" destId="{00463F7B-A15D-432E-AAFB-EC40A27900DE}" srcOrd="3" destOrd="0" presId="urn:microsoft.com/office/officeart/2005/8/layout/hierarchy2"/>
    <dgm:cxn modelId="{8FAEB24B-4BE7-4020-8B65-CC24FBD2F2F6}" type="presParOf" srcId="{00463F7B-A15D-432E-AAFB-EC40A27900DE}" destId="{24E8858A-B908-4A3A-A432-1981CA2531D5}" srcOrd="0" destOrd="0" presId="urn:microsoft.com/office/officeart/2005/8/layout/hierarchy2"/>
    <dgm:cxn modelId="{AEE20410-82D6-4529-BE74-309877CB2315}" type="presParOf" srcId="{00463F7B-A15D-432E-AAFB-EC40A27900DE}" destId="{8A397C54-A0A6-496C-A42E-A55D14360D70}" srcOrd="1" destOrd="0" presId="urn:microsoft.com/office/officeart/2005/8/layout/hierarchy2"/>
    <dgm:cxn modelId="{6AD87D40-7BE2-4EFD-9154-1B7062CF4228}" type="presParOf" srcId="{8A397C54-A0A6-496C-A42E-A55D14360D70}" destId="{BE1C2624-510A-401C-B9DF-B5622731BA0E}" srcOrd="0" destOrd="0" presId="urn:microsoft.com/office/officeart/2005/8/layout/hierarchy2"/>
    <dgm:cxn modelId="{51DDF584-EC72-4717-880D-AABA0059D9DB}" type="presParOf" srcId="{BE1C2624-510A-401C-B9DF-B5622731BA0E}" destId="{1463A4C8-3900-4326-9261-7D4C3D2F8631}" srcOrd="0" destOrd="0" presId="urn:microsoft.com/office/officeart/2005/8/layout/hierarchy2"/>
    <dgm:cxn modelId="{C7A2D45C-BB7B-491B-BEFC-C7D2D83EA91B}" type="presParOf" srcId="{8A397C54-A0A6-496C-A42E-A55D14360D70}" destId="{AB42ADE6-B547-4D21-A40D-90D05AD3A74F}" srcOrd="1" destOrd="0" presId="urn:microsoft.com/office/officeart/2005/8/layout/hierarchy2"/>
    <dgm:cxn modelId="{403EBD21-18AF-4237-AF1F-4810EAD73BD7}" type="presParOf" srcId="{AB42ADE6-B547-4D21-A40D-90D05AD3A74F}" destId="{1E8D4966-D1A9-4DDD-90E1-FB55E7032801}" srcOrd="0" destOrd="0" presId="urn:microsoft.com/office/officeart/2005/8/layout/hierarchy2"/>
    <dgm:cxn modelId="{593ED0DA-256B-426E-A055-3EF36954ADED}" type="presParOf" srcId="{AB42ADE6-B547-4D21-A40D-90D05AD3A74F}" destId="{F1EC3E18-4FBB-4410-A574-7319DBE96DD1}" srcOrd="1" destOrd="0" presId="urn:microsoft.com/office/officeart/2005/8/layout/hierarchy2"/>
    <dgm:cxn modelId="{F1FD334B-AC2C-472B-8D5A-035CCE3109BA}" type="presParOf" srcId="{8A397C54-A0A6-496C-A42E-A55D14360D70}" destId="{E572EEF4-3982-4649-9287-C93D82BB2A67}" srcOrd="2" destOrd="0" presId="urn:microsoft.com/office/officeart/2005/8/layout/hierarchy2"/>
    <dgm:cxn modelId="{A7B3D611-7D8A-46B1-A507-15FB48EB7228}" type="presParOf" srcId="{E572EEF4-3982-4649-9287-C93D82BB2A67}" destId="{23F8D530-29C0-4915-A6BE-6E0D0479343F}" srcOrd="0" destOrd="0" presId="urn:microsoft.com/office/officeart/2005/8/layout/hierarchy2"/>
    <dgm:cxn modelId="{5725887A-FE95-492E-9049-9846C7A2B01F}" type="presParOf" srcId="{8A397C54-A0A6-496C-A42E-A55D14360D70}" destId="{001079CF-B338-4C46-BBD5-4CA019FCE66F}" srcOrd="3" destOrd="0" presId="urn:microsoft.com/office/officeart/2005/8/layout/hierarchy2"/>
    <dgm:cxn modelId="{46F7F150-4C21-488A-B62D-976747C51957}" type="presParOf" srcId="{001079CF-B338-4C46-BBD5-4CA019FCE66F}" destId="{30D3756D-349A-4E5C-96A3-AEE7AE77DBEE}" srcOrd="0" destOrd="0" presId="urn:microsoft.com/office/officeart/2005/8/layout/hierarchy2"/>
    <dgm:cxn modelId="{F2882BF8-16F6-4C05-8B4B-73DFA729AFD7}" type="presParOf" srcId="{001079CF-B338-4C46-BBD5-4CA019FCE66F}" destId="{A1AACD16-9129-4AA3-B061-3230A92B3264}" srcOrd="1" destOrd="0" presId="urn:microsoft.com/office/officeart/2005/8/layout/hierarchy2"/>
    <dgm:cxn modelId="{4AE4966D-CC73-480A-8741-E90F64EB404C}" type="presParOf" srcId="{8A397C54-A0A6-496C-A42E-A55D14360D70}" destId="{5735AA61-E36A-499F-9C45-5CBA4FA40E6B}" srcOrd="4" destOrd="0" presId="urn:microsoft.com/office/officeart/2005/8/layout/hierarchy2"/>
    <dgm:cxn modelId="{64A2A36A-F886-4794-9FF9-B4F159E79D23}" type="presParOf" srcId="{5735AA61-E36A-499F-9C45-5CBA4FA40E6B}" destId="{FD14EA2E-50CA-40D8-9BEA-5E9AFA0A48A2}" srcOrd="0" destOrd="0" presId="urn:microsoft.com/office/officeart/2005/8/layout/hierarchy2"/>
    <dgm:cxn modelId="{D3700B27-5066-451B-B5BE-5A3D472C0F6D}" type="presParOf" srcId="{8A397C54-A0A6-496C-A42E-A55D14360D70}" destId="{2C57CAC3-70D5-4E9B-9F52-CC887A93EF62}" srcOrd="5" destOrd="0" presId="urn:microsoft.com/office/officeart/2005/8/layout/hierarchy2"/>
    <dgm:cxn modelId="{B99D51A5-7256-474B-917E-E1597EFCE324}" type="presParOf" srcId="{2C57CAC3-70D5-4E9B-9F52-CC887A93EF62}" destId="{B270A4FF-1420-4F94-989C-E4FB3B90568C}" srcOrd="0" destOrd="0" presId="urn:microsoft.com/office/officeart/2005/8/layout/hierarchy2"/>
    <dgm:cxn modelId="{932BE8AF-0681-4E88-9A28-FF3B76E5E08E}" type="presParOf" srcId="{2C57CAC3-70D5-4E9B-9F52-CC887A93EF62}" destId="{DF31D6C6-4892-4FBE-8CD2-768182B93A2E}" srcOrd="1" destOrd="0" presId="urn:microsoft.com/office/officeart/2005/8/layout/hierarchy2"/>
    <dgm:cxn modelId="{92BF40F4-3079-4950-9780-25B8A741903B}" type="presParOf" srcId="{8A397C54-A0A6-496C-A42E-A55D14360D70}" destId="{7CB8DCC4-0E4E-4ADE-9D92-2EC5C866EBFB}" srcOrd="6" destOrd="0" presId="urn:microsoft.com/office/officeart/2005/8/layout/hierarchy2"/>
    <dgm:cxn modelId="{DA43F708-696A-4AC8-A663-999004DFB296}" type="presParOf" srcId="{7CB8DCC4-0E4E-4ADE-9D92-2EC5C866EBFB}" destId="{DC787FAA-7D99-4D60-81F9-CBE46DB0A382}" srcOrd="0" destOrd="0" presId="urn:microsoft.com/office/officeart/2005/8/layout/hierarchy2"/>
    <dgm:cxn modelId="{93A02683-8CBE-46B9-BE15-0A4D07212669}" type="presParOf" srcId="{8A397C54-A0A6-496C-A42E-A55D14360D70}" destId="{84CF6F77-3E19-4BAC-B573-8F7344EC9421}" srcOrd="7" destOrd="0" presId="urn:microsoft.com/office/officeart/2005/8/layout/hierarchy2"/>
    <dgm:cxn modelId="{83A287A3-3495-47DB-B827-08BA08689EB2}" type="presParOf" srcId="{84CF6F77-3E19-4BAC-B573-8F7344EC9421}" destId="{6F6D2A9D-20A8-43F8-8CC3-2D3788DE44BF}" srcOrd="0" destOrd="0" presId="urn:microsoft.com/office/officeart/2005/8/layout/hierarchy2"/>
    <dgm:cxn modelId="{9F3331C6-2327-4C51-8698-6459422F68E5}" type="presParOf" srcId="{84CF6F77-3E19-4BAC-B573-8F7344EC9421}" destId="{7288F8B9-B1DE-456F-9ED6-16F01812D67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E36AC-C712-4B8B-BF0F-AC8E00BD03FE}">
      <dsp:nvSpPr>
        <dsp:cNvPr id="0" name=""/>
        <dsp:cNvSpPr/>
      </dsp:nvSpPr>
      <dsp:spPr>
        <a:xfrm>
          <a:off x="4283172" y="1207890"/>
          <a:ext cx="2919662" cy="506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359"/>
              </a:lnTo>
              <a:lnTo>
                <a:pt x="2919662" y="253359"/>
              </a:lnTo>
              <a:lnTo>
                <a:pt x="2919662" y="50671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6F9506-0F44-4A4C-AB93-706432B0D796}">
      <dsp:nvSpPr>
        <dsp:cNvPr id="0" name=""/>
        <dsp:cNvSpPr/>
      </dsp:nvSpPr>
      <dsp:spPr>
        <a:xfrm>
          <a:off x="4237452" y="1207890"/>
          <a:ext cx="91440" cy="5067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671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D404C-0A8D-4407-8F94-C3CE79AE0DDF}">
      <dsp:nvSpPr>
        <dsp:cNvPr id="0" name=""/>
        <dsp:cNvSpPr/>
      </dsp:nvSpPr>
      <dsp:spPr>
        <a:xfrm>
          <a:off x="398331" y="2921081"/>
          <a:ext cx="361941" cy="11099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9954"/>
              </a:lnTo>
              <a:lnTo>
                <a:pt x="361941" y="110995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C0A820-DF8B-4A08-A5C4-F40A93E58FA8}">
      <dsp:nvSpPr>
        <dsp:cNvPr id="0" name=""/>
        <dsp:cNvSpPr/>
      </dsp:nvSpPr>
      <dsp:spPr>
        <a:xfrm>
          <a:off x="1363509" y="1207890"/>
          <a:ext cx="2919662" cy="506718"/>
        </a:xfrm>
        <a:custGeom>
          <a:avLst/>
          <a:gdLst/>
          <a:ahLst/>
          <a:cxnLst/>
          <a:rect l="0" t="0" r="0" b="0"/>
          <a:pathLst>
            <a:path>
              <a:moveTo>
                <a:pt x="2919662" y="0"/>
              </a:moveTo>
              <a:lnTo>
                <a:pt x="2919662" y="253359"/>
              </a:lnTo>
              <a:lnTo>
                <a:pt x="0" y="253359"/>
              </a:lnTo>
              <a:lnTo>
                <a:pt x="0" y="50671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83A61F-4DAA-4F05-8FD7-158687304BE5}">
      <dsp:nvSpPr>
        <dsp:cNvPr id="0" name=""/>
        <dsp:cNvSpPr/>
      </dsp:nvSpPr>
      <dsp:spPr>
        <a:xfrm>
          <a:off x="3076700" y="1418"/>
          <a:ext cx="2412944" cy="12064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4000" kern="1200" dirty="0" smtClean="0"/>
            <a:t>Login</a:t>
          </a:r>
          <a:endParaRPr lang="nl-NL" sz="4000" kern="1200" dirty="0"/>
        </a:p>
      </dsp:txBody>
      <dsp:txXfrm>
        <a:off x="3076700" y="1418"/>
        <a:ext cx="2412944" cy="1206472"/>
      </dsp:txXfrm>
    </dsp:sp>
    <dsp:sp modelId="{DA506C74-A524-41B6-8A97-08D2AC21D8A6}">
      <dsp:nvSpPr>
        <dsp:cNvPr id="0" name=""/>
        <dsp:cNvSpPr/>
      </dsp:nvSpPr>
      <dsp:spPr>
        <a:xfrm>
          <a:off x="157037" y="1714608"/>
          <a:ext cx="2412944" cy="12064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4000" kern="1200" dirty="0" smtClean="0"/>
            <a:t>Voorstellen bekijken</a:t>
          </a:r>
          <a:endParaRPr lang="nl-NL" sz="4000" kern="1200" dirty="0"/>
        </a:p>
      </dsp:txBody>
      <dsp:txXfrm>
        <a:off x="157037" y="1714608"/>
        <a:ext cx="2412944" cy="1206472"/>
      </dsp:txXfrm>
    </dsp:sp>
    <dsp:sp modelId="{C116C545-E68A-43F9-9C63-168EF040D110}">
      <dsp:nvSpPr>
        <dsp:cNvPr id="0" name=""/>
        <dsp:cNvSpPr/>
      </dsp:nvSpPr>
      <dsp:spPr>
        <a:xfrm>
          <a:off x="760273" y="3427799"/>
          <a:ext cx="2412944" cy="12064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4000" kern="1200" dirty="0" smtClean="0"/>
            <a:t>Reactie toevoegen</a:t>
          </a:r>
          <a:endParaRPr lang="nl-NL" sz="4000" kern="1200" dirty="0"/>
        </a:p>
      </dsp:txBody>
      <dsp:txXfrm>
        <a:off x="760273" y="3427799"/>
        <a:ext cx="2412944" cy="1206472"/>
      </dsp:txXfrm>
    </dsp:sp>
    <dsp:sp modelId="{36EFA041-32ED-4EC1-B10D-0A7019FCC406}">
      <dsp:nvSpPr>
        <dsp:cNvPr id="0" name=""/>
        <dsp:cNvSpPr/>
      </dsp:nvSpPr>
      <dsp:spPr>
        <a:xfrm>
          <a:off x="3076700" y="1714608"/>
          <a:ext cx="2412944" cy="12064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4000" kern="1200" dirty="0" smtClean="0"/>
            <a:t>Nieuw voorstel</a:t>
          </a:r>
          <a:endParaRPr lang="nl-NL" sz="4000" kern="1200" dirty="0"/>
        </a:p>
      </dsp:txBody>
      <dsp:txXfrm>
        <a:off x="3076700" y="1714608"/>
        <a:ext cx="2412944" cy="1206472"/>
      </dsp:txXfrm>
    </dsp:sp>
    <dsp:sp modelId="{66F44CCB-4E86-4CBF-A0D9-79E9F3EE6678}">
      <dsp:nvSpPr>
        <dsp:cNvPr id="0" name=""/>
        <dsp:cNvSpPr/>
      </dsp:nvSpPr>
      <dsp:spPr>
        <a:xfrm>
          <a:off x="5996363" y="1714608"/>
          <a:ext cx="2412944" cy="12064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4000" kern="1200" dirty="0" smtClean="0"/>
            <a:t>Groep maken</a:t>
          </a:r>
          <a:endParaRPr lang="nl-NL" sz="4000" kern="1200" dirty="0"/>
        </a:p>
      </dsp:txBody>
      <dsp:txXfrm>
        <a:off x="5996363" y="1714608"/>
        <a:ext cx="2412944" cy="12064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35191-13F4-4498-9571-764336BB0D8E}">
      <dsp:nvSpPr>
        <dsp:cNvPr id="0" name=""/>
        <dsp:cNvSpPr/>
      </dsp:nvSpPr>
      <dsp:spPr>
        <a:xfrm>
          <a:off x="832389" y="1508084"/>
          <a:ext cx="1308795" cy="654397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/>
            <a:t>Login</a:t>
          </a:r>
          <a:endParaRPr lang="nl-NL" sz="1800" kern="1200" dirty="0"/>
        </a:p>
      </dsp:txBody>
      <dsp:txXfrm>
        <a:off x="851556" y="1527251"/>
        <a:ext cx="1270461" cy="616063"/>
      </dsp:txXfrm>
    </dsp:sp>
    <dsp:sp modelId="{CCD514DE-F227-4D1D-84B9-B8881F3CB5DA}">
      <dsp:nvSpPr>
        <dsp:cNvPr id="0" name=""/>
        <dsp:cNvSpPr/>
      </dsp:nvSpPr>
      <dsp:spPr>
        <a:xfrm rot="17692822">
          <a:off x="1780781" y="1257550"/>
          <a:ext cx="124432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44324" y="13315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500" kern="1200"/>
        </a:p>
      </dsp:txBody>
      <dsp:txXfrm>
        <a:off x="2371835" y="1239757"/>
        <a:ext cx="62216" cy="62216"/>
      </dsp:txXfrm>
    </dsp:sp>
    <dsp:sp modelId="{E0DA5140-1BA9-482C-BDDA-F5ECEA01C3EE}">
      <dsp:nvSpPr>
        <dsp:cNvPr id="0" name=""/>
        <dsp:cNvSpPr/>
      </dsp:nvSpPr>
      <dsp:spPr>
        <a:xfrm>
          <a:off x="2664703" y="379248"/>
          <a:ext cx="1308795" cy="6543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/>
            <a:t>Docent</a:t>
          </a:r>
          <a:endParaRPr lang="nl-NL" sz="1800" kern="1200" dirty="0"/>
        </a:p>
      </dsp:txBody>
      <dsp:txXfrm>
        <a:off x="2683870" y="398415"/>
        <a:ext cx="1270461" cy="616063"/>
      </dsp:txXfrm>
    </dsp:sp>
    <dsp:sp modelId="{EAFD987D-4565-448A-9D3F-541AED5B1467}">
      <dsp:nvSpPr>
        <dsp:cNvPr id="0" name=""/>
        <dsp:cNvSpPr/>
      </dsp:nvSpPr>
      <dsp:spPr>
        <a:xfrm rot="19457599">
          <a:off x="3912900" y="504992"/>
          <a:ext cx="64471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44714" y="13315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500" kern="1200"/>
        </a:p>
      </dsp:txBody>
      <dsp:txXfrm>
        <a:off x="4219140" y="502190"/>
        <a:ext cx="32235" cy="32235"/>
      </dsp:txXfrm>
    </dsp:sp>
    <dsp:sp modelId="{E224133B-EE50-4100-8608-FFF318E1B533}">
      <dsp:nvSpPr>
        <dsp:cNvPr id="0" name=""/>
        <dsp:cNvSpPr/>
      </dsp:nvSpPr>
      <dsp:spPr>
        <a:xfrm>
          <a:off x="4497017" y="2969"/>
          <a:ext cx="1308795" cy="6543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/>
            <a:t>Goedkeuring</a:t>
          </a:r>
          <a:endParaRPr lang="nl-NL" sz="1800" kern="1200" dirty="0"/>
        </a:p>
      </dsp:txBody>
      <dsp:txXfrm>
        <a:off x="4516184" y="22136"/>
        <a:ext cx="1270461" cy="616063"/>
      </dsp:txXfrm>
    </dsp:sp>
    <dsp:sp modelId="{6324FD77-0EC7-4560-A27C-0987F63CFE11}">
      <dsp:nvSpPr>
        <dsp:cNvPr id="0" name=""/>
        <dsp:cNvSpPr/>
      </dsp:nvSpPr>
      <dsp:spPr>
        <a:xfrm rot="2142401">
          <a:off x="3912900" y="881271"/>
          <a:ext cx="64471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44714" y="13315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500" kern="1200"/>
        </a:p>
      </dsp:txBody>
      <dsp:txXfrm>
        <a:off x="4219140" y="878468"/>
        <a:ext cx="32235" cy="32235"/>
      </dsp:txXfrm>
    </dsp:sp>
    <dsp:sp modelId="{71BC05F1-EF0B-441C-BDA7-CD1320D92BC2}">
      <dsp:nvSpPr>
        <dsp:cNvPr id="0" name=""/>
        <dsp:cNvSpPr/>
      </dsp:nvSpPr>
      <dsp:spPr>
        <a:xfrm>
          <a:off x="4497017" y="755527"/>
          <a:ext cx="1308795" cy="6543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/>
            <a:t>Afkeuring</a:t>
          </a:r>
          <a:endParaRPr lang="nl-NL" sz="1800" kern="1200" dirty="0"/>
        </a:p>
      </dsp:txBody>
      <dsp:txXfrm>
        <a:off x="4516184" y="774694"/>
        <a:ext cx="1270461" cy="616063"/>
      </dsp:txXfrm>
    </dsp:sp>
    <dsp:sp modelId="{5A0BD4A4-A1F9-4C33-8329-99DA18C4A77F}">
      <dsp:nvSpPr>
        <dsp:cNvPr id="0" name=""/>
        <dsp:cNvSpPr/>
      </dsp:nvSpPr>
      <dsp:spPr>
        <a:xfrm rot="3907178">
          <a:off x="1780781" y="2386386"/>
          <a:ext cx="124432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44324" y="13315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500" kern="1200"/>
        </a:p>
      </dsp:txBody>
      <dsp:txXfrm>
        <a:off x="2371835" y="2368593"/>
        <a:ext cx="62216" cy="62216"/>
      </dsp:txXfrm>
    </dsp:sp>
    <dsp:sp modelId="{24E8858A-B908-4A3A-A432-1981CA2531D5}">
      <dsp:nvSpPr>
        <dsp:cNvPr id="0" name=""/>
        <dsp:cNvSpPr/>
      </dsp:nvSpPr>
      <dsp:spPr>
        <a:xfrm>
          <a:off x="2664703" y="2636921"/>
          <a:ext cx="1308795" cy="654397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/>
            <a:t>Student</a:t>
          </a:r>
          <a:endParaRPr lang="nl-NL" sz="1800" kern="1200" dirty="0"/>
        </a:p>
      </dsp:txBody>
      <dsp:txXfrm>
        <a:off x="2683870" y="2656088"/>
        <a:ext cx="1270461" cy="616063"/>
      </dsp:txXfrm>
    </dsp:sp>
    <dsp:sp modelId="{BE1C2624-510A-401C-B9DF-B5622731BA0E}">
      <dsp:nvSpPr>
        <dsp:cNvPr id="0" name=""/>
        <dsp:cNvSpPr/>
      </dsp:nvSpPr>
      <dsp:spPr>
        <a:xfrm rot="17692822">
          <a:off x="3613095" y="2386386"/>
          <a:ext cx="124432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44324" y="13315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500" kern="1200"/>
        </a:p>
      </dsp:txBody>
      <dsp:txXfrm>
        <a:off x="4204149" y="2368593"/>
        <a:ext cx="62216" cy="62216"/>
      </dsp:txXfrm>
    </dsp:sp>
    <dsp:sp modelId="{1E8D4966-D1A9-4DDD-90E1-FB55E7032801}">
      <dsp:nvSpPr>
        <dsp:cNvPr id="0" name=""/>
        <dsp:cNvSpPr/>
      </dsp:nvSpPr>
      <dsp:spPr>
        <a:xfrm>
          <a:off x="4497017" y="1508084"/>
          <a:ext cx="1308795" cy="654397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/>
            <a:t>Voorstel indienen</a:t>
          </a:r>
          <a:endParaRPr lang="nl-NL" sz="1800" kern="1200" dirty="0"/>
        </a:p>
      </dsp:txBody>
      <dsp:txXfrm>
        <a:off x="4516184" y="1527251"/>
        <a:ext cx="1270461" cy="616063"/>
      </dsp:txXfrm>
    </dsp:sp>
    <dsp:sp modelId="{E572EEF4-3982-4649-9287-C93D82BB2A67}">
      <dsp:nvSpPr>
        <dsp:cNvPr id="0" name=""/>
        <dsp:cNvSpPr/>
      </dsp:nvSpPr>
      <dsp:spPr>
        <a:xfrm rot="19457599">
          <a:off x="3912900" y="2762665"/>
          <a:ext cx="64471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44714" y="13315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500" kern="1200"/>
        </a:p>
      </dsp:txBody>
      <dsp:txXfrm>
        <a:off x="4219140" y="2759862"/>
        <a:ext cx="32235" cy="32235"/>
      </dsp:txXfrm>
    </dsp:sp>
    <dsp:sp modelId="{30D3756D-349A-4E5C-96A3-AEE7AE77DBEE}">
      <dsp:nvSpPr>
        <dsp:cNvPr id="0" name=""/>
        <dsp:cNvSpPr/>
      </dsp:nvSpPr>
      <dsp:spPr>
        <a:xfrm>
          <a:off x="4497017" y="2260642"/>
          <a:ext cx="1308795" cy="654397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/>
            <a:t>Belbintest</a:t>
          </a:r>
          <a:endParaRPr lang="nl-NL" sz="1800" kern="1200" dirty="0"/>
        </a:p>
      </dsp:txBody>
      <dsp:txXfrm>
        <a:off x="4516184" y="2279809"/>
        <a:ext cx="1270461" cy="616063"/>
      </dsp:txXfrm>
    </dsp:sp>
    <dsp:sp modelId="{5735AA61-E36A-499F-9C45-5CBA4FA40E6B}">
      <dsp:nvSpPr>
        <dsp:cNvPr id="0" name=""/>
        <dsp:cNvSpPr/>
      </dsp:nvSpPr>
      <dsp:spPr>
        <a:xfrm rot="2142401">
          <a:off x="3912900" y="3138944"/>
          <a:ext cx="64471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44714" y="13315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500" kern="1200"/>
        </a:p>
      </dsp:txBody>
      <dsp:txXfrm>
        <a:off x="4219140" y="3136141"/>
        <a:ext cx="32235" cy="32235"/>
      </dsp:txXfrm>
    </dsp:sp>
    <dsp:sp modelId="{B270A4FF-1420-4F94-989C-E4FB3B90568C}">
      <dsp:nvSpPr>
        <dsp:cNvPr id="0" name=""/>
        <dsp:cNvSpPr/>
      </dsp:nvSpPr>
      <dsp:spPr>
        <a:xfrm>
          <a:off x="4497017" y="3013199"/>
          <a:ext cx="1308795" cy="654397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/>
            <a:t>Studenten toevoegen</a:t>
          </a:r>
          <a:endParaRPr lang="nl-NL" sz="1800" kern="1200" dirty="0"/>
        </a:p>
      </dsp:txBody>
      <dsp:txXfrm>
        <a:off x="4516184" y="3032366"/>
        <a:ext cx="1270461" cy="616063"/>
      </dsp:txXfrm>
    </dsp:sp>
    <dsp:sp modelId="{7CB8DCC4-0E4E-4ADE-9D92-2EC5C866EBFB}">
      <dsp:nvSpPr>
        <dsp:cNvPr id="0" name=""/>
        <dsp:cNvSpPr/>
      </dsp:nvSpPr>
      <dsp:spPr>
        <a:xfrm rot="3907178">
          <a:off x="3613095" y="3515222"/>
          <a:ext cx="124432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44324" y="13315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500" kern="1200"/>
        </a:p>
      </dsp:txBody>
      <dsp:txXfrm>
        <a:off x="4204149" y="3497430"/>
        <a:ext cx="62216" cy="62216"/>
      </dsp:txXfrm>
    </dsp:sp>
    <dsp:sp modelId="{6F6D2A9D-20A8-43F8-8CC3-2D3788DE44BF}">
      <dsp:nvSpPr>
        <dsp:cNvPr id="0" name=""/>
        <dsp:cNvSpPr/>
      </dsp:nvSpPr>
      <dsp:spPr>
        <a:xfrm>
          <a:off x="4497017" y="3765757"/>
          <a:ext cx="1308795" cy="654397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/>
            <a:t>Voorstel bewerken</a:t>
          </a:r>
          <a:endParaRPr lang="nl-NL" sz="1800" kern="1200" dirty="0"/>
        </a:p>
      </dsp:txBody>
      <dsp:txXfrm>
        <a:off x="4516184" y="3784924"/>
        <a:ext cx="1270461" cy="616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8152A-4670-DD4C-AAFC-C17F734418B3}" type="datetimeFigureOut">
              <a:t>11-6-2019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04A2F-BD0D-8B4B-8C63-218B4E48F35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891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900B5-6857-DB44-9846-7C78C09874F3}" type="datetimeFigureOut">
              <a:t>11-6-2019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B8F35-2A73-D34D-93FE-F1753C8EDAEC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4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jp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.jp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.jp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2.jp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 smtClean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8" y="1030288"/>
            <a:ext cx="9186128" cy="3860785"/>
          </a:xfrm>
          <a:prstGeom prst="rect">
            <a:avLst/>
          </a:prstGeom>
          <a:ln>
            <a:noFill/>
          </a:ln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1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BE6E-A6F8-3442-9DA5-5593485BE98C}" type="datetime1">
              <a:t>11-6-2019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8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47E9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7118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t>11-6-2019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75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t>11-6-2019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87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t>11-6-2019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93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t>11-6-2019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8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528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t>11-6-2019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00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t>11-6-2019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255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t>11-6-2019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9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C2C8-AF4A-3F4C-B9B4-50FA0AC2319A}" type="datetime1">
              <a:t>11-6-2019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45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t>11-6-2019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991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5713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7AB-E25E-FB4B-969B-4A4EA7ABA0AD}" type="datetime1">
              <a:t>11-6-2019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66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30DE-79EA-A349-BE9F-7981F0F2DC46}" type="datetime1">
              <a:t>11-6-2019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774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5770-7E08-F248-BA09-A0038AB0618E}" type="datetime1">
              <a:t>11-6-2019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164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C62E-9B80-144E-9FFF-A108B648E2E0}" type="datetime1">
              <a:t>11-6-2019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09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41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6C8F-3F9B-6D44-8056-EDB07DB254DC}" type="datetime1">
              <a:t>11-6-2019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493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233C-6A1A-B347-86E1-38E7A4477365}" type="datetime1">
              <a:t>11-6-2019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715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A780-40C0-BD41-9FCF-DB3CB79764AE}" type="datetime1">
              <a:t>11-6-2019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6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FB6B-9458-BD43-9DB9-A2949799A662}" type="datetime1">
              <a:t>11-6-2019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944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EF45-E80A-A14C-9D81-938871F147C8}" type="datetime1">
              <a:t>11-6-2019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403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51107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FA7-D12C-7141-8399-7EC2FD74B1F4}" type="datetime1">
              <a:t>11-6-2019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124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D340-8AB4-384E-BF13-A0690AD7A543}" type="datetime1">
              <a:t>11-6-2019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403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B24D-7E8B-9541-B8F1-940F0036A509}" type="datetime1">
              <a:t>11-6-2019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633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68B8-9D46-6848-AE7E-75CFB53DB47C}" type="datetime1">
              <a:t>11-6-2019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1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4C4C-371A-1D4F-A9B8-07683E1252E8}" type="datetime1">
              <a:t>11-6-2019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1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AB38-62BC-774C-97AE-1BF242D8582C}" type="datetime1">
              <a:t>11-6-2019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439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183A-059B-2542-813C-5A08B6D37968}" type="datetime1">
              <a:t>11-6-2019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3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AD7D-2159-674C-BC18-A050D77CC070}" type="datetime1">
              <a:t>11-6-2019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9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C34E-563E-3E4F-9CB6-35608B9F10E8}" type="datetime1">
              <a:t>11-6-2019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5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smtClean="0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6608C39C-6A92-104F-A944-21D39204BEAF}" type="datetime1">
              <a:t>11-6-2019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6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89B368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D86298A-010A-FA4C-979A-202A0C3B0B89}" type="datetime1">
              <a:t>11-6-2019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7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E8DCC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47E90"/>
          </a:solidFill>
          <a:ln>
            <a:solidFill>
              <a:srgbClr val="447E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t>11-6-2019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47E90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t>11-6-2019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8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198B64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26A858B-F2A2-4C42-A574-D382CE7CB5B0}" type="datetime1">
              <a:t>11-6-2019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5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6B4189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D3F1546C-12A3-C249-BA16-098223ED8408}" type="datetime1">
              <a:t>11-6-2019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1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DCA655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AB632AFF-2AE8-5941-B538-F40ED924DEA8}" type="datetime1">
              <a:t>11-6-2019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4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C6714A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06625"/>
            <a:ext cx="7772400" cy="1470025"/>
          </a:xfrm>
        </p:spPr>
        <p:txBody>
          <a:bodyPr/>
          <a:lstStyle/>
          <a:p>
            <a:r>
              <a:rPr lang="en-US" dirty="0" err="1" smtClean="0"/>
              <a:t>Projecten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Projectenwebsite</a:t>
            </a:r>
            <a:endParaRPr lang="en-US" dirty="0" smtClean="0"/>
          </a:p>
          <a:p>
            <a:r>
              <a:rPr lang="en-US" sz="1400" dirty="0" err="1" smtClean="0"/>
              <a:t>Arijn</a:t>
            </a:r>
            <a:r>
              <a:rPr lang="en-US" sz="1400" dirty="0" smtClean="0"/>
              <a:t> </a:t>
            </a:r>
            <a:r>
              <a:rPr lang="en-US" sz="1400" dirty="0" err="1" smtClean="0"/>
              <a:t>Borzo</a:t>
            </a:r>
            <a:r>
              <a:rPr lang="en-US" sz="1400" dirty="0" smtClean="0"/>
              <a:t>, Arno </a:t>
            </a:r>
            <a:r>
              <a:rPr lang="en-US" sz="1400" dirty="0" err="1" smtClean="0"/>
              <a:t>Stas</a:t>
            </a:r>
            <a:r>
              <a:rPr lang="en-US" sz="1400" dirty="0" smtClean="0"/>
              <a:t>, Andreas </a:t>
            </a:r>
            <a:r>
              <a:rPr lang="en-US" sz="1400" dirty="0" err="1" smtClean="0"/>
              <a:t>Lauwers</a:t>
            </a:r>
            <a:r>
              <a:rPr lang="en-US" sz="1400" dirty="0" smtClean="0"/>
              <a:t>, Lukas Petit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405912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3.1. </a:t>
            </a:r>
            <a:r>
              <a:rPr lang="nl-NL" dirty="0" err="1" smtClean="0"/>
              <a:t>Userexperience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57947" y="1523232"/>
            <a:ext cx="7771677" cy="4525963"/>
          </a:xfrm>
        </p:spPr>
        <p:txBody>
          <a:bodyPr/>
          <a:lstStyle/>
          <a:p>
            <a:endParaRPr lang="nl-NL" dirty="0" smtClean="0"/>
          </a:p>
          <a:p>
            <a:pPr marL="457200" indent="-457200">
              <a:buFontTx/>
              <a:buChar char="-"/>
            </a:pPr>
            <a:endParaRPr lang="nl-NL" dirty="0" smtClean="0"/>
          </a:p>
          <a:p>
            <a:pPr marL="457200" indent="-457200">
              <a:buFontTx/>
              <a:buChar char="-"/>
            </a:pPr>
            <a:endParaRPr lang="nl-NL" dirty="0" smtClean="0"/>
          </a:p>
          <a:p>
            <a:pPr marL="457200" indent="-457200">
              <a:buFontTx/>
              <a:buChar char="-"/>
            </a:pP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rPr lang="nl-NL" smtClean="0"/>
              <a:t>11-6-2019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Projectenwebsite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NL" smtClean="0"/>
              <a:t>10</a:t>
            </a:fld>
            <a:endParaRPr lang="nl-NL"/>
          </a:p>
        </p:txBody>
      </p:sp>
      <p:sp>
        <p:nvSpPr>
          <p:cNvPr id="11" name="Tijdelijke aanduiding voor inhoud 1"/>
          <p:cNvSpPr txBox="1">
            <a:spLocks/>
          </p:cNvSpPr>
          <p:nvPr/>
        </p:nvSpPr>
        <p:spPr>
          <a:xfrm>
            <a:off x="7585603" y="5381449"/>
            <a:ext cx="1558397" cy="377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3000" b="1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1pPr>
            <a:lvl2pPr marL="269875" indent="-26987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2pPr>
            <a:lvl3pPr marL="449263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3pPr>
            <a:lvl4pPr marL="628650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4pPr>
            <a:lvl5pPr marL="808038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40280542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3.2.Backend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rPr lang="nl-NL" smtClean="0"/>
              <a:t>11-6-2019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Projectenwebsite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NL" smtClean="0"/>
              <a:t>11</a:t>
            </a:fld>
            <a:endParaRPr lang="nl-NL"/>
          </a:p>
        </p:txBody>
      </p:sp>
      <p:sp>
        <p:nvSpPr>
          <p:cNvPr id="38" name="Tijdelijke aanduiding voor inhoud 1"/>
          <p:cNvSpPr txBox="1">
            <a:spLocks/>
          </p:cNvSpPr>
          <p:nvPr/>
        </p:nvSpPr>
        <p:spPr>
          <a:xfrm>
            <a:off x="7296602" y="4903399"/>
            <a:ext cx="1558397" cy="377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3000" b="1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1pPr>
            <a:lvl2pPr marL="269875" indent="-26987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2pPr>
            <a:lvl3pPr marL="449263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3pPr>
            <a:lvl4pPr marL="628650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4pPr>
            <a:lvl5pPr marL="808038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19223597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3.3. Frontend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9D77-C996-DF40-82BF-4D0EB0C0014F}" type="datetime1">
              <a:t>11-6-2019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Projectenwebsite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en-US"/>
              <a:t>12</a:t>
            </a:fld>
            <a:endParaRPr lang="en-US"/>
          </a:p>
        </p:txBody>
      </p:sp>
      <p:sp>
        <p:nvSpPr>
          <p:cNvPr id="9" name="Tijdelijke aanduiding voor inhoud 1"/>
          <p:cNvSpPr txBox="1">
            <a:spLocks/>
          </p:cNvSpPr>
          <p:nvPr/>
        </p:nvSpPr>
        <p:spPr>
          <a:xfrm>
            <a:off x="7534523" y="4782235"/>
            <a:ext cx="1777113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3000" b="1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1pPr>
            <a:lvl2pPr marL="269875" indent="-26987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2pPr>
            <a:lvl3pPr marL="449263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3pPr>
            <a:lvl4pPr marL="628650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4pPr>
            <a:lvl5pPr marL="808038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12582036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4228" y="1388978"/>
            <a:ext cx="8028852" cy="1143000"/>
          </a:xfrm>
        </p:spPr>
        <p:txBody>
          <a:bodyPr/>
          <a:lstStyle/>
          <a:p>
            <a:r>
              <a:rPr lang="en-US" dirty="0" smtClean="0"/>
              <a:t>4.Demo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7948" y="3543300"/>
            <a:ext cx="8028852" cy="809625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9D77-C996-DF40-82BF-4D0EB0C0014F}" type="datetime1">
              <a:t>11-6-2019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Projectenwebsite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en-US"/>
              <a:t>13</a:t>
            </a:fld>
            <a:endParaRPr lang="en-US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012760" y="3780402"/>
            <a:ext cx="8455090" cy="187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3000" b="1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1pPr>
            <a:lvl2pPr marL="269875" indent="-26987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2pPr>
            <a:lvl3pPr marL="449263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3pPr>
            <a:lvl4pPr marL="628650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4pPr>
            <a:lvl5pPr marL="808038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7281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3606" y="17349"/>
            <a:ext cx="8028852" cy="1143000"/>
          </a:xfrm>
        </p:spPr>
        <p:txBody>
          <a:bodyPr>
            <a:normAutofit/>
          </a:bodyPr>
          <a:lstStyle/>
          <a:p>
            <a:r>
              <a:rPr lang="en-US" dirty="0"/>
              <a:t>5. </a:t>
            </a:r>
            <a:r>
              <a:rPr lang="en-US" dirty="0" err="1"/>
              <a:t>Kritische</a:t>
            </a:r>
            <a:r>
              <a:rPr lang="en-US" dirty="0"/>
              <a:t> </a:t>
            </a:r>
            <a:r>
              <a:rPr lang="en-US" dirty="0" err="1" smtClean="0"/>
              <a:t>reflectie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4120" y="2395442"/>
            <a:ext cx="3865173" cy="452596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1800" b="0" dirty="0" err="1" smtClean="0"/>
              <a:t>Groepssfeer</a:t>
            </a:r>
            <a:endParaRPr lang="en-US" sz="1800" b="0" dirty="0" smtClean="0"/>
          </a:p>
          <a:p>
            <a:pPr marL="285750" indent="-285750">
              <a:buFontTx/>
              <a:buChar char="-"/>
            </a:pPr>
            <a:r>
              <a:rPr lang="en-US" sz="1800" b="0" dirty="0" err="1" smtClean="0"/>
              <a:t>Samenwerking</a:t>
            </a:r>
            <a:endParaRPr lang="en-US" sz="1800" b="0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9D77-C996-DF40-82BF-4D0EB0C0014F}" type="datetime1">
              <a:t>11-6-2019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Projectenwebsite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en-US"/>
              <a:t>14</a:t>
            </a:fld>
            <a:endParaRPr lang="en-US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740609" y="2378060"/>
            <a:ext cx="427004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3000" b="1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1pPr>
            <a:lvl2pPr marL="269875" indent="-26987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2pPr>
            <a:lvl3pPr marL="449263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3pPr>
            <a:lvl4pPr marL="628650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4pPr>
            <a:lvl5pPr marL="808038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 smtClean="0"/>
              <a:t>- idk </a:t>
            </a:r>
            <a:endParaRPr lang="en-US" dirty="0"/>
          </a:p>
        </p:txBody>
      </p:sp>
      <p:sp>
        <p:nvSpPr>
          <p:cNvPr id="2" name="Tekstvak 1"/>
          <p:cNvSpPr txBox="1"/>
          <p:nvPr/>
        </p:nvSpPr>
        <p:spPr>
          <a:xfrm>
            <a:off x="2171468" y="1177731"/>
            <a:ext cx="907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7200" dirty="0" smtClean="0"/>
              <a:t>+</a:t>
            </a:r>
            <a:endParaRPr lang="nl-NL" sz="7200" dirty="0"/>
          </a:p>
        </p:txBody>
      </p:sp>
      <p:sp>
        <p:nvSpPr>
          <p:cNvPr id="10" name="Tekstvak 9"/>
          <p:cNvSpPr txBox="1"/>
          <p:nvPr/>
        </p:nvSpPr>
        <p:spPr>
          <a:xfrm>
            <a:off x="6184705" y="825782"/>
            <a:ext cx="9078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6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8296916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Bronnen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9D77-C996-DF40-82BF-4D0EB0C0014F}" type="datetime1">
              <a:t>11-6-2019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Projectenwebsite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234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Inhoud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7948" y="1393749"/>
            <a:ext cx="8028852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Introductie</a:t>
            </a:r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 err="1" smtClean="0"/>
              <a:t>Applicatie</a:t>
            </a:r>
            <a:r>
              <a:rPr lang="en-US" dirty="0" smtClean="0"/>
              <a:t> </a:t>
            </a:r>
            <a:r>
              <a:rPr lang="en-US" dirty="0" err="1" smtClean="0"/>
              <a:t>structuur</a:t>
            </a:r>
            <a:endParaRPr lang="en-US" dirty="0" smtClean="0"/>
          </a:p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Technische</a:t>
            </a:r>
            <a:r>
              <a:rPr lang="en-US" dirty="0" smtClean="0"/>
              <a:t> </a:t>
            </a:r>
            <a:r>
              <a:rPr lang="en-US" dirty="0" err="1" smtClean="0"/>
              <a:t>aspecten</a:t>
            </a:r>
            <a:endParaRPr lang="en-US" dirty="0" smtClean="0"/>
          </a:p>
          <a:p>
            <a:r>
              <a:rPr lang="en-US" dirty="0" smtClean="0"/>
              <a:t>	3.1. </a:t>
            </a:r>
            <a:r>
              <a:rPr lang="en-US" dirty="0" err="1" smtClean="0"/>
              <a:t>Userexperience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3.2. Backend</a:t>
            </a:r>
          </a:p>
          <a:p>
            <a:r>
              <a:rPr lang="en-US" dirty="0"/>
              <a:t>	</a:t>
            </a:r>
            <a:r>
              <a:rPr lang="en-US" dirty="0" smtClean="0"/>
              <a:t>3.3. Frontend</a:t>
            </a:r>
          </a:p>
          <a:p>
            <a:r>
              <a:rPr lang="en-US" dirty="0" smtClean="0"/>
              <a:t>4. Demo</a:t>
            </a:r>
          </a:p>
          <a:p>
            <a:r>
              <a:rPr lang="en-US" dirty="0" smtClean="0"/>
              <a:t>5. </a:t>
            </a:r>
            <a:r>
              <a:rPr lang="en-US" dirty="0" err="1" smtClean="0"/>
              <a:t>Kritische</a:t>
            </a:r>
            <a:r>
              <a:rPr lang="en-US" dirty="0" smtClean="0"/>
              <a:t> </a:t>
            </a:r>
            <a:r>
              <a:rPr lang="en-US" dirty="0" err="1" smtClean="0"/>
              <a:t>reflectie</a:t>
            </a: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9D77-C996-DF40-82BF-4D0EB0C0014F}" type="datetime1">
              <a:t>11-6-2019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Projectenwebsite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233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2631" y="1508817"/>
            <a:ext cx="8028852" cy="1143000"/>
          </a:xfrm>
        </p:spPr>
        <p:txBody>
          <a:bodyPr/>
          <a:lstStyle/>
          <a:p>
            <a:r>
              <a:rPr lang="en-US" dirty="0" smtClean="0"/>
              <a:t>1.Introductie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7948" y="3543300"/>
            <a:ext cx="8028852" cy="809625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9D77-C996-DF40-82BF-4D0EB0C0014F}" type="datetime1">
              <a:t>11-6-2019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Projectenwebsite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en-US"/>
              <a:t>3</a:t>
            </a:fld>
            <a:endParaRPr lang="en-US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012760" y="3780402"/>
            <a:ext cx="8455090" cy="187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3000" b="1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1pPr>
            <a:lvl2pPr marL="269875" indent="-26987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2pPr>
            <a:lvl3pPr marL="449263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3pPr>
            <a:lvl4pPr marL="628650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4pPr>
            <a:lvl5pPr marL="808038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1453870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1.Introductie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rPr lang="nl-NL" smtClean="0"/>
              <a:t>11-6-2019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Projectenwebsite</a:t>
            </a:r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NL" smtClean="0"/>
              <a:t>4</a:t>
            </a:fld>
            <a:endParaRPr lang="nl-NL"/>
          </a:p>
        </p:txBody>
      </p:sp>
      <p:sp>
        <p:nvSpPr>
          <p:cNvPr id="8" name="Tekstvak 7"/>
          <p:cNvSpPr txBox="1"/>
          <p:nvPr/>
        </p:nvSpPr>
        <p:spPr>
          <a:xfrm>
            <a:off x="3612971" y="930242"/>
            <a:ext cx="20695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200" b="1" dirty="0" smtClean="0"/>
              <a:t>Huidig </a:t>
            </a:r>
            <a:r>
              <a:rPr lang="nl-NL" sz="2200" b="1" dirty="0" smtClean="0"/>
              <a:t>systeem</a:t>
            </a:r>
            <a:endParaRPr lang="nl-NL" sz="2200" b="1" dirty="0"/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2859470214"/>
              </p:ext>
            </p:extLst>
          </p:nvPr>
        </p:nvGraphicFramePr>
        <p:xfrm>
          <a:off x="303334" y="1452690"/>
          <a:ext cx="8566345" cy="4635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93236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1.Introductie</a:t>
            </a:r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21" y="1394461"/>
            <a:ext cx="3723461" cy="3672840"/>
          </a:xfr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rPr lang="nl-NL" smtClean="0"/>
              <a:t>11-6-2019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Titel van footer</a:t>
            </a: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NL" smtClean="0"/>
              <a:t>5</a:t>
            </a:fld>
            <a:endParaRPr lang="nl-NL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073" y="2012280"/>
            <a:ext cx="4189087" cy="3124164"/>
          </a:xfrm>
          <a:prstGeom prst="rect">
            <a:avLst/>
          </a:prstGeom>
        </p:spPr>
      </p:pic>
      <p:sp>
        <p:nvSpPr>
          <p:cNvPr id="12" name="Tekstvak 11"/>
          <p:cNvSpPr txBox="1"/>
          <p:nvPr/>
        </p:nvSpPr>
        <p:spPr>
          <a:xfrm>
            <a:off x="657948" y="5074921"/>
            <a:ext cx="16840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 smtClean="0"/>
              <a:t>Fig. 1: Overzichtspagina</a:t>
            </a:r>
            <a:endParaRPr lang="nl-NL" sz="1050" dirty="0"/>
          </a:p>
        </p:txBody>
      </p:sp>
      <p:sp>
        <p:nvSpPr>
          <p:cNvPr id="13" name="Rechthoek 12"/>
          <p:cNvSpPr/>
          <p:nvPr/>
        </p:nvSpPr>
        <p:spPr>
          <a:xfrm>
            <a:off x="4863853" y="5198032"/>
            <a:ext cx="13692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100" dirty="0"/>
              <a:t>Fig. </a:t>
            </a:r>
            <a:r>
              <a:rPr lang="nl-NL" sz="1100" dirty="0" smtClean="0"/>
              <a:t>2: Groep maken.</a:t>
            </a:r>
            <a:endParaRPr lang="nl-NL" sz="1100" dirty="0"/>
          </a:p>
        </p:txBody>
      </p:sp>
    </p:spTree>
    <p:extLst>
      <p:ext uri="{BB962C8B-B14F-4D97-AF65-F5344CB8AC3E}">
        <p14:creationId xmlns:p14="http://schemas.microsoft.com/office/powerpoint/2010/main" val="212151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1.Introductie</a:t>
            </a:r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56" y="1455420"/>
            <a:ext cx="3355067" cy="4335780"/>
          </a:xfr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rPr lang="nl-NL" smtClean="0"/>
              <a:t>11-6-2019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Titel van footer</a:t>
            </a: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NL" smtClean="0"/>
              <a:t>6</a:t>
            </a:fld>
            <a:endParaRPr lang="nl-NL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066" y="1874222"/>
            <a:ext cx="4226994" cy="282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2.Applicatie structuur 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rPr lang="nl-NL" smtClean="0"/>
              <a:t>11-6-2019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Projectenwebsite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NL" smtClean="0"/>
              <a:t>7</a:t>
            </a:fld>
            <a:endParaRPr lang="nl-NL"/>
          </a:p>
        </p:txBody>
      </p:sp>
      <p:sp>
        <p:nvSpPr>
          <p:cNvPr id="9" name="Tijdelijke aanduiding voor inhoud 2"/>
          <p:cNvSpPr txBox="1">
            <a:spLocks/>
          </p:cNvSpPr>
          <p:nvPr/>
        </p:nvSpPr>
        <p:spPr>
          <a:xfrm>
            <a:off x="786535" y="1445484"/>
            <a:ext cx="777167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3000" b="1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1pPr>
            <a:lvl2pPr marL="269875" indent="-26987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2pPr>
            <a:lvl3pPr marL="449263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3pPr>
            <a:lvl4pPr marL="628650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4pPr>
            <a:lvl5pPr marL="808038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 smtClean="0"/>
          </a:p>
          <a:p>
            <a:pPr marL="457200" indent="-457200">
              <a:buFontTx/>
              <a:buChar char="-"/>
            </a:pPr>
            <a:endParaRPr lang="nl-NL" dirty="0" smtClean="0"/>
          </a:p>
          <a:p>
            <a:pPr marL="457200" indent="-457200">
              <a:buFontTx/>
              <a:buChar char="-"/>
            </a:pPr>
            <a:endParaRPr lang="nl-NL" dirty="0" smtClean="0"/>
          </a:p>
          <a:p>
            <a:pPr marL="457200" indent="-457200">
              <a:buFontTx/>
              <a:buChar char="-"/>
            </a:pPr>
            <a:endParaRPr lang="nl-NL" dirty="0" smtClean="0"/>
          </a:p>
          <a:p>
            <a:pPr marL="457200" indent="-457200">
              <a:buFontTx/>
              <a:buChar char="-"/>
            </a:pPr>
            <a:endParaRPr lang="nl-NL" dirty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065418397"/>
              </p:ext>
            </p:extLst>
          </p:nvPr>
        </p:nvGraphicFramePr>
        <p:xfrm>
          <a:off x="295349" y="1339897"/>
          <a:ext cx="6638202" cy="4423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442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4228" y="1388978"/>
            <a:ext cx="8028852" cy="1143000"/>
          </a:xfrm>
        </p:spPr>
        <p:txBody>
          <a:bodyPr/>
          <a:lstStyle/>
          <a:p>
            <a:r>
              <a:rPr lang="en-US" dirty="0" smtClean="0"/>
              <a:t>3.Technische </a:t>
            </a:r>
            <a:r>
              <a:rPr lang="en-US" dirty="0" err="1"/>
              <a:t>aspecten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7948" y="3543300"/>
            <a:ext cx="8028852" cy="809625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9D77-C996-DF40-82BF-4D0EB0C0014F}" type="datetime1">
              <a:t>11-6-2019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Projectenwebsite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en-US"/>
              <a:t>8</a:t>
            </a:fld>
            <a:endParaRPr lang="en-US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012760" y="3780402"/>
            <a:ext cx="8455090" cy="187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3000" b="1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1pPr>
            <a:lvl2pPr marL="269875" indent="-26987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2pPr>
            <a:lvl3pPr marL="449263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3pPr>
            <a:lvl4pPr marL="628650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4pPr>
            <a:lvl5pPr marL="808038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419073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3.1. </a:t>
            </a:r>
            <a:r>
              <a:rPr lang="en-US" dirty="0" err="1" smtClean="0"/>
              <a:t>Userexperience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9D77-C996-DF40-82BF-4D0EB0C0014F}" type="datetime1">
              <a:t>11-6-2019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Projectenwebsite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060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disee_templat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7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5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6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odisee_template</Template>
  <TotalTime>602</TotalTime>
  <Words>140</Words>
  <Application>Microsoft Office PowerPoint</Application>
  <PresentationFormat>Diavoorstelling (4:3)</PresentationFormat>
  <Paragraphs>97</Paragraphs>
  <Slides>15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7</vt:i4>
      </vt:variant>
      <vt:variant>
        <vt:lpstr>Diatitels</vt:lpstr>
      </vt:variant>
      <vt:variant>
        <vt:i4>15</vt:i4>
      </vt:variant>
    </vt:vector>
  </HeadingPairs>
  <TitlesOfParts>
    <vt:vector size="22" baseType="lpstr">
      <vt:lpstr>odisee_template</vt:lpstr>
      <vt:lpstr>2_Odisee</vt:lpstr>
      <vt:lpstr>3_Odisee</vt:lpstr>
      <vt:lpstr>7_Odisee</vt:lpstr>
      <vt:lpstr>4_Odisee</vt:lpstr>
      <vt:lpstr>5_Odisee</vt:lpstr>
      <vt:lpstr>6_Odisee</vt:lpstr>
      <vt:lpstr>Projecten 1</vt:lpstr>
      <vt:lpstr>Inhoud</vt:lpstr>
      <vt:lpstr>1.Introductie</vt:lpstr>
      <vt:lpstr>1.Introductie</vt:lpstr>
      <vt:lpstr>1.Introductie</vt:lpstr>
      <vt:lpstr>1.Introductie</vt:lpstr>
      <vt:lpstr>2.Applicatie structuur </vt:lpstr>
      <vt:lpstr>3.Technische aspecten</vt:lpstr>
      <vt:lpstr>3.1. Userexperience</vt:lpstr>
      <vt:lpstr>3.1. Userexperience</vt:lpstr>
      <vt:lpstr>3.2.Backend</vt:lpstr>
      <vt:lpstr>3.3. Frontend</vt:lpstr>
      <vt:lpstr>4.Demo</vt:lpstr>
      <vt:lpstr>5. Kritische reflectie</vt:lpstr>
      <vt:lpstr>Bronnen</vt:lpstr>
    </vt:vector>
  </TitlesOfParts>
  <Company>The Factory Brussels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Projecten 1</dc:title>
  <dc:creator>ruben alliet</dc:creator>
  <cp:lastModifiedBy>Windows-gebruiker</cp:lastModifiedBy>
  <cp:revision>56</cp:revision>
  <dcterms:created xsi:type="dcterms:W3CDTF">2015-05-18T12:20:14Z</dcterms:created>
  <dcterms:modified xsi:type="dcterms:W3CDTF">2019-06-11T08:08:48Z</dcterms:modified>
</cp:coreProperties>
</file>