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88418-7C51-49D0-9C62-A20B3C579910}" v="53" dt="2024-09-02T02:04:06.236"/>
    <p1510:client id="{CBB20E3D-EB50-4C9A-9295-33703812E40C}" v="259" dt="2024-09-02T02:34:00.972"/>
    <p1510:client id="{EBE46800-82F7-4F2B-A172-02BB3B9969B1}" v="426" dt="2024-09-03T01:26:29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359DC8A-171C-4851-AA67-A93BB1A90B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9593E8-91ED-45D8-A78B-906A3336ED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E1178-38C8-458D-9BBA-391D8600F37E}" type="datetimeFigureOut">
              <a:rPr lang="pt-BR" smtClean="0"/>
              <a:t>05/09/2024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64EB04-9E6A-4308-A568-B4C6B4DDB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181A6C-1307-4158-9352-4BDB09A405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5B8AB-8978-49AA-B307-0D35A9214A8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447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8EEE-8324-4673-8413-3D4E0151ABEB}" type="datetimeFigureOut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FEFBF-2414-4698-9E48-10DF91902EC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1944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69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92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6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62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54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943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47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0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tângulo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B534AA1C-E68A-4367-88F9-55A62CF1E9A7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tângulo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a Livre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a Livre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94BDA-F217-4802-8E37-E7DB771737F4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6" name="Retângu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a Livre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a Livre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92ABF-FCC7-4FE9-8331-1A1AE26A6991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a Livre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a Livre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Caixa de texto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9600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Caixa de texto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9600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BB100E-A236-4760-BB99-DC977EB3A02A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9" name="Retângulo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a Livre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F5663-D1CC-46AB-8738-39470CC7E6CB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8A4CD-047B-497F-A506-4CB095F055A7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1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2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43" name="Conector Reto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F4DFAE-51D5-4ABA-ABC1-FC73BF20A5A0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AF683EC5-D742-4BCF-89CD-16BD489A1ED3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a Livre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3BC723BD-369F-4BEE-BEB0-59DC85B6C57F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0C16B-DCF5-4C75-8119-D6BECC371CA3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ângu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tângulo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a Liv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14BF83-C9C7-4B8E-8873-4364A680E9F9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6" name="Retângu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9838B-B83A-4D16-BB8F-10E579E16563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597254-2D8F-43FC-8EB1-B9AF51EF6966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3FF45-0653-40FD-B477-2812BD16EAAE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FB680-C6EB-4974-9813-3340CAAD96FE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ângu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a Livre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a Livre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2D0034-DEE0-4573-82DE-906449C8B27B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6" name="Retângu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ângu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3E516-6DFA-42E6-9819-31DD4BB32073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6" name="Retângu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tângulo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a Liv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a Liv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4121234D-997A-45D7-983E-D7E65E0D437E}" type="datetime1">
              <a:rPr lang="pt-BR" noProof="0" smtClean="0"/>
              <a:t>05/09/2024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74D7F5CE-A719-44F7-9C5B-4BC25A14E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08983" y="1219200"/>
            <a:ext cx="5730960" cy="861421"/>
          </a:xfrm>
        </p:spPr>
        <p:txBody>
          <a:bodyPr rtlCol="0">
            <a:normAutofit/>
          </a:bodyPr>
          <a:lstStyle/>
          <a:p>
            <a:r>
              <a:rPr lang="pt-BR" sz="4800" dirty="0"/>
              <a:t>Equipe: H20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2332" y="3298234"/>
            <a:ext cx="6831761" cy="2340566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MEMBROS:</a:t>
            </a:r>
          </a:p>
          <a:p>
            <a:pPr marL="285750" indent="-285750">
              <a:buClr>
                <a:schemeClr val="bg1"/>
              </a:buClr>
              <a:buFont typeface="Arial" charset="2"/>
              <a:buChar char="•"/>
            </a:pPr>
            <a:r>
              <a:rPr lang="pt-BR" dirty="0">
                <a:solidFill>
                  <a:schemeClr val="bg1"/>
                </a:solidFill>
              </a:rPr>
              <a:t>George Anderson Caminha Gonçalves - 2328583</a:t>
            </a:r>
          </a:p>
          <a:p>
            <a:pPr marL="285750" indent="-285750">
              <a:buClr>
                <a:schemeClr val="bg1"/>
              </a:buClr>
              <a:buFont typeface="Arial" charset="2"/>
              <a:buChar char="•"/>
            </a:pPr>
            <a:r>
              <a:rPr lang="pt-BR" dirty="0">
                <a:solidFill>
                  <a:schemeClr val="bg1"/>
                </a:solidFill>
              </a:rPr>
              <a:t>Karime Linhares Silva Muniz – 2416877</a:t>
            </a:r>
          </a:p>
          <a:p>
            <a:pPr marL="285750" indent="-285750">
              <a:buClr>
                <a:schemeClr val="bg1"/>
              </a:buClr>
              <a:buFont typeface="Arial" charset="2"/>
              <a:buChar char="•"/>
            </a:pPr>
            <a:r>
              <a:rPr lang="pt-BR" dirty="0">
                <a:solidFill>
                  <a:schemeClr val="bg1"/>
                </a:solidFill>
              </a:rPr>
              <a:t>José arimateia rodrigues junior –  2417061</a:t>
            </a:r>
          </a:p>
          <a:p>
            <a:pPr marL="285750" indent="-285750">
              <a:buClr>
                <a:schemeClr val="bg1"/>
              </a:buClr>
              <a:buFont typeface="Arial" charset="2"/>
              <a:buChar char="•"/>
            </a:pPr>
            <a:r>
              <a:rPr lang="pt-BR" dirty="0">
                <a:solidFill>
                  <a:schemeClr val="bg1"/>
                </a:solidFill>
              </a:rPr>
              <a:t>Victor Henrique nobre Elpidio – 2328911</a:t>
            </a:r>
          </a:p>
          <a:p>
            <a:pPr marL="285750" indent="-285750">
              <a:buFont typeface="Arial" charset="2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56D2A2-9C5D-CF17-C425-D98063DC53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15"/>
          <a:stretch/>
        </p:blipFill>
        <p:spPr>
          <a:xfrm>
            <a:off x="478965" y="471948"/>
            <a:ext cx="3751053" cy="5909207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63AD8F-ACE5-4FCB-A39E-DF84A721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55366" y="2695575"/>
            <a:ext cx="6268246" cy="1038532"/>
          </a:xfrm>
        </p:spPr>
        <p:txBody>
          <a:bodyPr rtlCol="0"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</a:rPr>
              <a:t>Controle de Água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9EBEB5-3D86-30C2-41AB-F79226A0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15"/>
          <a:stretch/>
        </p:blipFill>
        <p:spPr>
          <a:xfrm>
            <a:off x="1406163" y="1113063"/>
            <a:ext cx="293826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36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Contexto Geral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Propósito da Aplicação: O "Controle de Água" é um sistema que calcula a quantidade ideal de água que uma pessoa deve beber diariamente, com base em sua faixa etária (Criança, Adulto, Grávida) e peso corporal.</a:t>
            </a:r>
          </a:p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Problema que a Aplicação Resolve: Muitas pessoas desconhecem a quantidade de água adequada que devem consumir, o que pode resultar em desidratação ou consumo excessivo. Este sistema oferece recomendações personalizadas para garantir uma hidratação saudável.</a:t>
            </a:r>
          </a:p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Público-alvo ou Usuários: Crianças, adultos, gestantes, profissionais de saúde, e qualquer pessoa que deseje monitorar seu consumo diário de água.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33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58" name="Rectangle 44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6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Tecnologias Utilizadas</a:t>
            </a:r>
          </a:p>
        </p:txBody>
      </p: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Docker: Para empacotamento e distribuição dos containers da aplicação.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Python e Flask: O backend da aplicação, responsável pelo processamento dos dados e cálculos.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HTML, CSS e Bootstrap: Usados para desenvolver o frontend da aplicação, proporcionando uma interface amigável e responsiva.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PostgreSQL: Banco de dados utilizado para armazenar as informações dos usuários e o histórico de consumo de água.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2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Lógica do Backend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Adulto:</a:t>
            </a:r>
          </a:p>
          <a:p>
            <a:r>
              <a:rPr lang="en-US" sz="1500" dirty="0">
                <a:solidFill>
                  <a:schemeClr val="tx1"/>
                </a:solidFill>
              </a:rPr>
              <a:t>Fórmula: Total de água (ml) = Peso (kg) * 35</a:t>
            </a:r>
          </a:p>
          <a:p>
            <a:pPr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Criança:</a:t>
            </a:r>
          </a:p>
          <a:p>
            <a:r>
              <a:rPr lang="en-US" sz="1500" dirty="0">
                <a:solidFill>
                  <a:schemeClr val="tx1"/>
                </a:solidFill>
              </a:rPr>
              <a:t>Fórmula: Total de água (ml) = Peso (kg) * 50</a:t>
            </a:r>
          </a:p>
          <a:p>
            <a:pPr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Grávida:</a:t>
            </a:r>
          </a:p>
          <a:p>
            <a:r>
              <a:rPr lang="en-US" sz="1500" dirty="0">
                <a:solidFill>
                  <a:schemeClr val="tx1"/>
                </a:solidFill>
              </a:rPr>
              <a:t>Fórmula: Total de água (ml) = Peso (kg) * 35 + 300 ml</a:t>
            </a:r>
          </a:p>
          <a:p>
            <a:pPr marL="285750" indent="-28575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Diagrama de Implantação dos Componentes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066801"/>
            <a:ext cx="6054156" cy="495798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O diagrama ilustra Á arquitetura do "Controle de Água" dentro de um cluster KIND utilizando Docker para containers.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Componentes Principais: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NAMESPACE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Isola e organiza o ambiente da aplicação dentro do cluster, garantindo que recursos e serviços fiquem separados de outros ambientes. 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Deployment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chemeClr val="tx1"/>
                </a:solidFill>
              </a:rPr>
              <a:t>Gerencia a criação e atualização dos </a:t>
            </a:r>
            <a:r>
              <a:rPr lang="pt-BR" sz="1500" dirty="0" err="1">
                <a:solidFill>
                  <a:schemeClr val="tx1"/>
                </a:solidFill>
              </a:rPr>
              <a:t>pods</a:t>
            </a:r>
            <a:r>
              <a:rPr lang="pt-BR" sz="1500" dirty="0">
                <a:solidFill>
                  <a:schemeClr val="tx1"/>
                </a:solidFill>
              </a:rPr>
              <a:t>, garantindo que o número correto de réplicas da aplicação esteja sempre em execução e facilitando a implementação de atualizações contínuas.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Service</a:t>
            </a:r>
          </a:p>
          <a:p>
            <a:pPr>
              <a:lnSpc>
                <a:spcPct val="90000"/>
              </a:lnSpc>
            </a:pPr>
            <a:r>
              <a:rPr lang="pt-BR" sz="1500" dirty="0" err="1">
                <a:solidFill>
                  <a:schemeClr val="tx1"/>
                </a:solidFill>
              </a:rPr>
              <a:t>Exponibiliza</a:t>
            </a:r>
            <a:r>
              <a:rPr lang="pt-BR" sz="1500" dirty="0">
                <a:solidFill>
                  <a:schemeClr val="tx1"/>
                </a:solidFill>
              </a:rPr>
              <a:t> a aplicação como um serviço de rede, atuando como balanceador de carga e permitindo a comunicação estável entre os </a:t>
            </a:r>
            <a:r>
              <a:rPr lang="pt-BR" sz="1500" dirty="0" err="1">
                <a:solidFill>
                  <a:schemeClr val="tx1"/>
                </a:solidFill>
              </a:rPr>
              <a:t>pods</a:t>
            </a:r>
            <a:r>
              <a:rPr lang="pt-BR" sz="1500" dirty="0">
                <a:solidFill>
                  <a:schemeClr val="tx1"/>
                </a:solidFill>
              </a:rPr>
              <a:t> e com usuários externos ou internos ao cluster</a:t>
            </a:r>
            <a:endParaRPr lang="en-US" sz="9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Diagrama de Implantação dos Componentes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8424" y="1149877"/>
            <a:ext cx="6054156" cy="471752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Frontend Pod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Desenvolvido em HTML, CSS e Bootstrap, onde o usuário interage com a aplicação.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Backend Pod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Desenvolvido em Python usando Flask, processa os dados do usuário e calcula a quantidade de água recomendada.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Banco de Dados PostgreSQL Pod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Armazena informações dos usuários, preferências e histórico de consumo de água.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PORT-FORWARD (frontend)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Configurado para permitir que o frontend seja acessível externamente AO CLUSTER, redirecionando o tráfego da máquina local para o Service correspondente no cluster.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0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 dirty="0">
                <a:solidFill>
                  <a:srgbClr val="EBEBEB"/>
                </a:solidFill>
              </a:rPr>
              <a:t>Diagrama de Implantação dos Componentes</a:t>
            </a:r>
            <a:br>
              <a:rPr lang="pt-BR" sz="3400" dirty="0">
                <a:solidFill>
                  <a:srgbClr val="EBEBEB"/>
                </a:solidFill>
              </a:rPr>
            </a:br>
            <a:br>
              <a:rPr lang="pt-BR" sz="3400" dirty="0">
                <a:solidFill>
                  <a:srgbClr val="EBEBEB"/>
                </a:solidFill>
              </a:rPr>
            </a:br>
            <a:endParaRPr lang="pt-BR" sz="3400" dirty="0">
              <a:solidFill>
                <a:srgbClr val="EBEBEB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48518" y="2065778"/>
            <a:ext cx="244811" cy="62093"/>
          </a:xfrm>
        </p:spPr>
        <p:txBody>
          <a:bodyPr rtlCol="0">
            <a:normAutofit fontScale="25000" lnSpcReduction="20000"/>
          </a:bodyPr>
          <a:lstStyle/>
          <a:p>
            <a:pPr marL="285750" indent="-285750">
              <a:buFont typeface="Arial"/>
              <a:buChar char="•"/>
            </a:pPr>
            <a:endParaRPr lang="pt-BR" b="1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b="1" dirty="0"/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8DEF10F-53C2-D38C-8500-185980004D15}"/>
              </a:ext>
            </a:extLst>
          </p:cNvPr>
          <p:cNvSpPr txBox="1">
            <a:spLocks/>
          </p:cNvSpPr>
          <p:nvPr/>
        </p:nvSpPr>
        <p:spPr bwMode="gray">
          <a:xfrm>
            <a:off x="6424993" y="2065778"/>
            <a:ext cx="244811" cy="62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endParaRPr lang="pt-BR" b="1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b="1"/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591E371-AB1B-DBEE-FF52-55C2B319D148}"/>
              </a:ext>
            </a:extLst>
          </p:cNvPr>
          <p:cNvSpPr txBox="1">
            <a:spLocks/>
          </p:cNvSpPr>
          <p:nvPr/>
        </p:nvSpPr>
        <p:spPr bwMode="gray">
          <a:xfrm>
            <a:off x="8777668" y="2065778"/>
            <a:ext cx="244811" cy="62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endParaRPr lang="pt-BR" b="1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b="1"/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EC5EB9-3CD2-14D4-8583-A21B785A06E3}"/>
              </a:ext>
            </a:extLst>
          </p:cNvPr>
          <p:cNvSpPr txBox="1"/>
          <p:nvPr/>
        </p:nvSpPr>
        <p:spPr>
          <a:xfrm>
            <a:off x="8099159" y="4497841"/>
            <a:ext cx="3443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 do Repositório:</a:t>
            </a:r>
          </a:p>
          <a:p>
            <a:r>
              <a:rPr lang="pt-BR" sz="1200" dirty="0"/>
              <a:t>https://github.com/arijunior2020/controle-h2O-new.git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8155427-3633-4FB5-405D-2338D0DE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69" y="911653"/>
            <a:ext cx="7373990" cy="5260296"/>
          </a:xfrm>
          <a:prstGeom prst="rect">
            <a:avLst/>
          </a:prstGeom>
        </p:spPr>
      </p:pic>
      <p:pic>
        <p:nvPicPr>
          <p:cNvPr id="1026" name="Picture 2" descr="Yml - ícones de arquivos e pastas grátis">
            <a:extLst>
              <a:ext uri="{FF2B5EF4-FFF2-40B4-BE49-F238E27FC236}">
                <a16:creationId xmlns:a16="http://schemas.microsoft.com/office/drawing/2014/main" id="{5716BFD2-47CE-E035-E4BF-B1F0147B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7" y="181871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Yml - ícones de arquivos e pastas grátis">
            <a:extLst>
              <a:ext uri="{FF2B5EF4-FFF2-40B4-BE49-F238E27FC236}">
                <a16:creationId xmlns:a16="http://schemas.microsoft.com/office/drawing/2014/main" id="{A0D47A71-1C2B-DC27-1F6F-7C87CEA5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42" y="181871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Yml - ícones de arquivos e pastas grátis">
            <a:extLst>
              <a:ext uri="{FF2B5EF4-FFF2-40B4-BE49-F238E27FC236}">
                <a16:creationId xmlns:a16="http://schemas.microsoft.com/office/drawing/2014/main" id="{66326485-19CC-A14F-5581-5CB8DC51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92" y="362846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Yml - ícones de arquivos e pastas grátis">
            <a:extLst>
              <a:ext uri="{FF2B5EF4-FFF2-40B4-BE49-F238E27FC236}">
                <a16:creationId xmlns:a16="http://schemas.microsoft.com/office/drawing/2014/main" id="{D7A04E04-F0FC-99DB-C682-3670714A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42" y="362846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Yml - ícones de arquivos e pastas grátis">
            <a:extLst>
              <a:ext uri="{FF2B5EF4-FFF2-40B4-BE49-F238E27FC236}">
                <a16:creationId xmlns:a16="http://schemas.microsoft.com/office/drawing/2014/main" id="{EC4C887B-4230-9F42-D3B5-1EDFA88E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7" y="1818717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Yml - ícones de arquivos e pastas grátis">
            <a:extLst>
              <a:ext uri="{FF2B5EF4-FFF2-40B4-BE49-F238E27FC236}">
                <a16:creationId xmlns:a16="http://schemas.microsoft.com/office/drawing/2014/main" id="{982166D2-C852-0A31-5480-0B31E9E3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442" y="3637991"/>
            <a:ext cx="352983" cy="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97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a diretoria de Í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281</TotalTime>
  <Words>505</Words>
  <Application>Microsoft Office PowerPoint</Application>
  <PresentationFormat>Widescreen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Sala da diretoria de Íons</vt:lpstr>
      <vt:lpstr>Equipe: H20</vt:lpstr>
      <vt:lpstr>Controle de Água</vt:lpstr>
      <vt:lpstr>Contexto Geral</vt:lpstr>
      <vt:lpstr>Tecnologias Utilizadas</vt:lpstr>
      <vt:lpstr>Lógica do Backend</vt:lpstr>
      <vt:lpstr>Diagrama de Implantação dos Componentes</vt:lpstr>
      <vt:lpstr>Diagrama de Implantação dos Componentes</vt:lpstr>
      <vt:lpstr>Diagrama de Implantação dos Componentes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Karime Muniz</dc:creator>
  <cp:lastModifiedBy>JOSE ARIMATEIA RODRIGUES JUNIOR</cp:lastModifiedBy>
  <cp:revision>204</cp:revision>
  <dcterms:created xsi:type="dcterms:W3CDTF">2024-09-02T02:01:46Z</dcterms:created>
  <dcterms:modified xsi:type="dcterms:W3CDTF">2024-09-06T02:18:44Z</dcterms:modified>
</cp:coreProperties>
</file>