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8C83D-2A8A-4357-B97F-CDE418AE5D52}" v="8" dt="2023-06-17T05:02:4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1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i arikapudi" userId="5e1d5ea0a16a2a97" providerId="LiveId" clId="{5EE8C83D-2A8A-4357-B97F-CDE418AE5D52}"/>
    <pc:docChg chg="undo custSel modSld modMainMaster">
      <pc:chgData name="bhargavi arikapudi" userId="5e1d5ea0a16a2a97" providerId="LiveId" clId="{5EE8C83D-2A8A-4357-B97F-CDE418AE5D52}" dt="2023-06-17T05:05:16.130" v="92" actId="700"/>
      <pc:docMkLst>
        <pc:docMk/>
      </pc:docMkLst>
      <pc:sldChg chg="addSp delSp modSp mod setBg addAnim setClrOvrMap delDesignElem modNotes">
        <pc:chgData name="bhargavi arikapudi" userId="5e1d5ea0a16a2a97" providerId="LiveId" clId="{5EE8C83D-2A8A-4357-B97F-CDE418AE5D52}" dt="2023-06-17T05:05:08.796" v="91" actId="26606"/>
        <pc:sldMkLst>
          <pc:docMk/>
          <pc:sldMk cId="0" sldId="256"/>
        </pc:sldMkLst>
        <pc:spChg chg="mod">
          <ac:chgData name="bhargavi arikapudi" userId="5e1d5ea0a16a2a97" providerId="LiveId" clId="{5EE8C83D-2A8A-4357-B97F-CDE418AE5D52}" dt="2023-06-17T05:05:08.796" v="91" actId="26606"/>
          <ac:spMkLst>
            <pc:docMk/>
            <pc:sldMk cId="0" sldId="256"/>
            <ac:spMk id="85" creationId="{00000000-0000-0000-0000-000000000000}"/>
          </ac:spMkLst>
        </pc:spChg>
        <pc:spChg chg="add del">
          <ac:chgData name="bhargavi arikapudi" userId="5e1d5ea0a16a2a97" providerId="LiveId" clId="{5EE8C83D-2A8A-4357-B97F-CDE418AE5D52}" dt="2023-06-17T05:03:29.280" v="75" actId="26606"/>
          <ac:spMkLst>
            <pc:docMk/>
            <pc:sldMk cId="0" sldId="256"/>
            <ac:spMk id="89" creationId="{C885E190-58DD-42DD-A4A8-401E15C92A52}"/>
          </ac:spMkLst>
        </pc:spChg>
        <pc:spChg chg="add del">
          <ac:chgData name="bhargavi arikapudi" userId="5e1d5ea0a16a2a97" providerId="LiveId" clId="{5EE8C83D-2A8A-4357-B97F-CDE418AE5D52}" dt="2023-06-17T05:02:40.045" v="72"/>
          <ac:spMkLst>
            <pc:docMk/>
            <pc:sldMk cId="0" sldId="256"/>
            <ac:spMk id="90" creationId="{E6A222EB-A81E-4238-B08D-AAB1828C8E0B}"/>
          </ac:spMkLst>
        </pc:spChg>
        <pc:spChg chg="add del">
          <ac:chgData name="bhargavi arikapudi" userId="5e1d5ea0a16a2a97" providerId="LiveId" clId="{5EE8C83D-2A8A-4357-B97F-CDE418AE5D52}" dt="2023-06-17T05:02:19.015" v="68" actId="26606"/>
          <ac:spMkLst>
            <pc:docMk/>
            <pc:sldMk cId="0" sldId="256"/>
            <ac:spMk id="91" creationId="{E4F17063-EDA4-417B-946F-BA357F3B390D}"/>
          </ac:spMkLst>
        </pc:spChg>
        <pc:spChg chg="add del">
          <ac:chgData name="bhargavi arikapudi" userId="5e1d5ea0a16a2a97" providerId="LiveId" clId="{5EE8C83D-2A8A-4357-B97F-CDE418AE5D52}" dt="2023-06-17T05:02:40.045" v="72"/>
          <ac:spMkLst>
            <pc:docMk/>
            <pc:sldMk cId="0" sldId="256"/>
            <ac:spMk id="92" creationId="{E014676C-074B-475A-8346-9C901C86CB97}"/>
          </ac:spMkLst>
        </pc:spChg>
        <pc:spChg chg="add del">
          <ac:chgData name="bhargavi arikapudi" userId="5e1d5ea0a16a2a97" providerId="LiveId" clId="{5EE8C83D-2A8A-4357-B97F-CDE418AE5D52}" dt="2023-06-17T05:02:19.015" v="68" actId="26606"/>
          <ac:spMkLst>
            <pc:docMk/>
            <pc:sldMk cId="0" sldId="256"/>
            <ac:spMk id="93" creationId="{D36F3EEA-55D4-4677-80E7-92D00B8F343B}"/>
          </ac:spMkLst>
        </pc:spChg>
        <pc:spChg chg="add del">
          <ac:chgData name="bhargavi arikapudi" userId="5e1d5ea0a16a2a97" providerId="LiveId" clId="{5EE8C83D-2A8A-4357-B97F-CDE418AE5D52}" dt="2023-06-17T05:03:41.898" v="77" actId="26606"/>
          <ac:spMkLst>
            <pc:docMk/>
            <pc:sldMk cId="0" sldId="256"/>
            <ac:spMk id="95" creationId="{A4322390-8B58-46BE-88EB-D9FD30C08743}"/>
          </ac:spMkLst>
        </pc:spChg>
        <pc:spChg chg="add del">
          <ac:chgData name="bhargavi arikapudi" userId="5e1d5ea0a16a2a97" providerId="LiveId" clId="{5EE8C83D-2A8A-4357-B97F-CDE418AE5D52}" dt="2023-06-17T05:03:41.898" v="77" actId="26606"/>
          <ac:spMkLst>
            <pc:docMk/>
            <pc:sldMk cId="0" sldId="256"/>
            <ac:spMk id="97" creationId="{C885E190-58DD-42DD-A4A8-401E15C92A52}"/>
          </ac:spMkLst>
        </pc:spChg>
        <pc:spChg chg="add del">
          <ac:chgData name="bhargavi arikapudi" userId="5e1d5ea0a16a2a97" providerId="LiveId" clId="{5EE8C83D-2A8A-4357-B97F-CDE418AE5D52}" dt="2023-06-17T05:04:07.500" v="79" actId="26606"/>
          <ac:spMkLst>
            <pc:docMk/>
            <pc:sldMk cId="0" sldId="256"/>
            <ac:spMk id="99" creationId="{C6A81905-F480-46A4-BC10-215D24EA1AE6}"/>
          </ac:spMkLst>
        </pc:spChg>
        <pc:spChg chg="add del">
          <ac:chgData name="bhargavi arikapudi" userId="5e1d5ea0a16a2a97" providerId="LiveId" clId="{5EE8C83D-2A8A-4357-B97F-CDE418AE5D52}" dt="2023-06-17T05:04:07.500" v="79" actId="26606"/>
          <ac:spMkLst>
            <pc:docMk/>
            <pc:sldMk cId="0" sldId="256"/>
            <ac:spMk id="100" creationId="{36FD4D9D-3784-41E8-8405-A42B72F51331}"/>
          </ac:spMkLst>
        </pc:spChg>
        <pc:spChg chg="add del">
          <ac:chgData name="bhargavi arikapudi" userId="5e1d5ea0a16a2a97" providerId="LiveId" clId="{5EE8C83D-2A8A-4357-B97F-CDE418AE5D52}" dt="2023-06-17T05:04:07.500" v="79" actId="26606"/>
          <ac:spMkLst>
            <pc:docMk/>
            <pc:sldMk cId="0" sldId="256"/>
            <ac:spMk id="102" creationId="{60817A52-B891-4228-A61E-0C0A57632DDA}"/>
          </ac:spMkLst>
        </pc:spChg>
        <pc:spChg chg="add del">
          <ac:chgData name="bhargavi arikapudi" userId="5e1d5ea0a16a2a97" providerId="LiveId" clId="{5EE8C83D-2A8A-4357-B97F-CDE418AE5D52}" dt="2023-06-17T05:04:11.368" v="81" actId="26606"/>
          <ac:spMkLst>
            <pc:docMk/>
            <pc:sldMk cId="0" sldId="256"/>
            <ac:spMk id="104" creationId="{E6A222EB-A81E-4238-B08D-AAB1828C8E0B}"/>
          </ac:spMkLst>
        </pc:spChg>
        <pc:spChg chg="add del">
          <ac:chgData name="bhargavi arikapudi" userId="5e1d5ea0a16a2a97" providerId="LiveId" clId="{5EE8C83D-2A8A-4357-B97F-CDE418AE5D52}" dt="2023-06-17T05:04:11.368" v="81" actId="26606"/>
          <ac:spMkLst>
            <pc:docMk/>
            <pc:sldMk cId="0" sldId="256"/>
            <ac:spMk id="105" creationId="{E014676C-074B-475A-8346-9C901C86CB97}"/>
          </ac:spMkLst>
        </pc:spChg>
        <pc:spChg chg="add del">
          <ac:chgData name="bhargavi arikapudi" userId="5e1d5ea0a16a2a97" providerId="LiveId" clId="{5EE8C83D-2A8A-4357-B97F-CDE418AE5D52}" dt="2023-06-17T05:04:16.545" v="83" actId="26606"/>
          <ac:spMkLst>
            <pc:docMk/>
            <pc:sldMk cId="0" sldId="256"/>
            <ac:spMk id="109" creationId="{C885E190-58DD-42DD-A4A8-401E15C92A52}"/>
          </ac:spMkLst>
        </pc:spChg>
        <pc:spChg chg="add del">
          <ac:chgData name="bhargavi arikapudi" userId="5e1d5ea0a16a2a97" providerId="LiveId" clId="{5EE8C83D-2A8A-4357-B97F-CDE418AE5D52}" dt="2023-06-17T05:04:18.623" v="85" actId="26606"/>
          <ac:spMkLst>
            <pc:docMk/>
            <pc:sldMk cId="0" sldId="256"/>
            <ac:spMk id="111" creationId="{DE27238C-8EAF-4098-86E6-7723B7DAE601}"/>
          </ac:spMkLst>
        </pc:spChg>
        <pc:spChg chg="add del">
          <ac:chgData name="bhargavi arikapudi" userId="5e1d5ea0a16a2a97" providerId="LiveId" clId="{5EE8C83D-2A8A-4357-B97F-CDE418AE5D52}" dt="2023-06-17T05:04:18.623" v="85" actId="26606"/>
          <ac:spMkLst>
            <pc:docMk/>
            <pc:sldMk cId="0" sldId="256"/>
            <ac:spMk id="112" creationId="{992F97B1-1891-4FCC-9E5F-BA97EDB48F89}"/>
          </ac:spMkLst>
        </pc:spChg>
        <pc:spChg chg="add del">
          <ac:chgData name="bhargavi arikapudi" userId="5e1d5ea0a16a2a97" providerId="LiveId" clId="{5EE8C83D-2A8A-4357-B97F-CDE418AE5D52}" dt="2023-06-17T05:04:18.623" v="85" actId="26606"/>
          <ac:spMkLst>
            <pc:docMk/>
            <pc:sldMk cId="0" sldId="256"/>
            <ac:spMk id="113" creationId="{78C6C821-FEE1-4EB6-9590-C021440C77DE}"/>
          </ac:spMkLst>
        </pc:spChg>
        <pc:spChg chg="add del">
          <ac:chgData name="bhargavi arikapudi" userId="5e1d5ea0a16a2a97" providerId="LiveId" clId="{5EE8C83D-2A8A-4357-B97F-CDE418AE5D52}" dt="2023-06-17T05:04:18.623" v="85" actId="26606"/>
          <ac:spMkLst>
            <pc:docMk/>
            <pc:sldMk cId="0" sldId="256"/>
            <ac:spMk id="114" creationId="{B61A74B3-E247-44D4-8C48-FAE8E2056401}"/>
          </ac:spMkLst>
        </pc:spChg>
        <pc:spChg chg="add del">
          <ac:chgData name="bhargavi arikapudi" userId="5e1d5ea0a16a2a97" providerId="LiveId" clId="{5EE8C83D-2A8A-4357-B97F-CDE418AE5D52}" dt="2023-06-17T05:05:08.796" v="91" actId="26606"/>
          <ac:spMkLst>
            <pc:docMk/>
            <pc:sldMk cId="0" sldId="256"/>
            <ac:spMk id="117" creationId="{C885E190-58DD-42DD-A4A8-401E15C92A52}"/>
          </ac:spMkLst>
        </pc:spChg>
        <pc:spChg chg="add">
          <ac:chgData name="bhargavi arikapudi" userId="5e1d5ea0a16a2a97" providerId="LiveId" clId="{5EE8C83D-2A8A-4357-B97F-CDE418AE5D52}" dt="2023-06-17T05:05:08.796" v="91" actId="26606"/>
          <ac:spMkLst>
            <pc:docMk/>
            <pc:sldMk cId="0" sldId="256"/>
            <ac:spMk id="122" creationId="{E4F17063-EDA4-417B-946F-BA357F3B390D}"/>
          </ac:spMkLst>
        </pc:spChg>
        <pc:spChg chg="add">
          <ac:chgData name="bhargavi arikapudi" userId="5e1d5ea0a16a2a97" providerId="LiveId" clId="{5EE8C83D-2A8A-4357-B97F-CDE418AE5D52}" dt="2023-06-17T05:05:08.796" v="91" actId="26606"/>
          <ac:spMkLst>
            <pc:docMk/>
            <pc:sldMk cId="0" sldId="256"/>
            <ac:spMk id="124" creationId="{D36F3EEA-55D4-4677-80E7-92D00B8F343B}"/>
          </ac:spMkLst>
        </pc:spChg>
        <pc:picChg chg="add del">
          <ac:chgData name="bhargavi arikapudi" userId="5e1d5ea0a16a2a97" providerId="LiveId" clId="{5EE8C83D-2A8A-4357-B97F-CDE418AE5D52}" dt="2023-06-17T05:02:19.015" v="68" actId="26606"/>
          <ac:picMkLst>
            <pc:docMk/>
            <pc:sldMk cId="0" sldId="256"/>
            <ac:picMk id="87" creationId="{C591A601-798B-ED69-E1A8-DA58C2BD1E3B}"/>
          </ac:picMkLst>
        </pc:picChg>
        <pc:picChg chg="add del">
          <ac:chgData name="bhargavi arikapudi" userId="5e1d5ea0a16a2a97" providerId="LiveId" clId="{5EE8C83D-2A8A-4357-B97F-CDE418AE5D52}" dt="2023-06-17T05:03:29.280" v="75" actId="26606"/>
          <ac:picMkLst>
            <pc:docMk/>
            <pc:sldMk cId="0" sldId="256"/>
            <ac:picMk id="88" creationId="{A4BC31FF-9774-8AD5-DDC6-E37AC75B2084}"/>
          </ac:picMkLst>
        </pc:picChg>
        <pc:picChg chg="add del">
          <ac:chgData name="bhargavi arikapudi" userId="5e1d5ea0a16a2a97" providerId="LiveId" clId="{5EE8C83D-2A8A-4357-B97F-CDE418AE5D52}" dt="2023-06-17T05:03:41.898" v="77" actId="26606"/>
          <ac:picMkLst>
            <pc:docMk/>
            <pc:sldMk cId="0" sldId="256"/>
            <ac:picMk id="96" creationId="{65246D74-7ED5-F101-3B28-AF378FEEAC43}"/>
          </ac:picMkLst>
        </pc:picChg>
        <pc:picChg chg="add del">
          <ac:chgData name="bhargavi arikapudi" userId="5e1d5ea0a16a2a97" providerId="LiveId" clId="{5EE8C83D-2A8A-4357-B97F-CDE418AE5D52}" dt="2023-06-17T05:04:07.500" v="79" actId="26606"/>
          <ac:picMkLst>
            <pc:docMk/>
            <pc:sldMk cId="0" sldId="256"/>
            <ac:picMk id="101" creationId="{F3B4EFF6-ADE6-5658-E676-E6652AFD079B}"/>
          </ac:picMkLst>
        </pc:picChg>
        <pc:picChg chg="add del">
          <ac:chgData name="bhargavi arikapudi" userId="5e1d5ea0a16a2a97" providerId="LiveId" clId="{5EE8C83D-2A8A-4357-B97F-CDE418AE5D52}" dt="2023-06-17T05:04:16.545" v="83" actId="26606"/>
          <ac:picMkLst>
            <pc:docMk/>
            <pc:sldMk cId="0" sldId="256"/>
            <ac:picMk id="108" creationId="{A4BC31FF-9774-8AD5-DDC6-E37AC75B2084}"/>
          </ac:picMkLst>
        </pc:picChg>
        <pc:picChg chg="add mod">
          <ac:chgData name="bhargavi arikapudi" userId="5e1d5ea0a16a2a97" providerId="LiveId" clId="{5EE8C83D-2A8A-4357-B97F-CDE418AE5D52}" dt="2023-06-17T05:05:08.796" v="91" actId="26606"/>
          <ac:picMkLst>
            <pc:docMk/>
            <pc:sldMk cId="0" sldId="256"/>
            <ac:picMk id="116" creationId="{A4BC31FF-9774-8AD5-DDC6-E37AC75B2084}"/>
          </ac:picMkLst>
        </pc:picChg>
        <pc:cxnChg chg="add del">
          <ac:chgData name="bhargavi arikapudi" userId="5e1d5ea0a16a2a97" providerId="LiveId" clId="{5EE8C83D-2A8A-4357-B97F-CDE418AE5D52}" dt="2023-06-17T05:02:40.045" v="72"/>
          <ac:cxnSpMkLst>
            <pc:docMk/>
            <pc:sldMk cId="0" sldId="256"/>
            <ac:cxnSpMk id="94" creationId="{179C4C8E-197B-4679-AE96-B5147F971C90}"/>
          </ac:cxnSpMkLst>
        </pc:cxnChg>
        <pc:cxnChg chg="add del">
          <ac:chgData name="bhargavi arikapudi" userId="5e1d5ea0a16a2a97" providerId="LiveId" clId="{5EE8C83D-2A8A-4357-B97F-CDE418AE5D52}" dt="2023-06-17T05:04:11.368" v="81" actId="26606"/>
          <ac:cxnSpMkLst>
            <pc:docMk/>
            <pc:sldMk cId="0" sldId="256"/>
            <ac:cxnSpMk id="106" creationId="{179C4C8E-197B-4679-AE96-B5147F971C90}"/>
          </ac:cxnSpMkLst>
        </pc:cxnChg>
      </pc:sldChg>
      <pc:sldChg chg="addSp delSp modSp mod modClrScheme chgLayout">
        <pc:chgData name="bhargavi arikapudi" userId="5e1d5ea0a16a2a97" providerId="LiveId" clId="{5EE8C83D-2A8A-4357-B97F-CDE418AE5D52}" dt="2023-06-17T05:05:16.130" v="92" actId="700"/>
        <pc:sldMkLst>
          <pc:docMk/>
          <pc:sldMk cId="0" sldId="257"/>
        </pc:sldMkLst>
        <pc:spChg chg="add del mod ord">
          <ac:chgData name="bhargavi arikapudi" userId="5e1d5ea0a16a2a97" providerId="LiveId" clId="{5EE8C83D-2A8A-4357-B97F-CDE418AE5D52}" dt="2023-06-17T05:04:47.343" v="89" actId="478"/>
          <ac:spMkLst>
            <pc:docMk/>
            <pc:sldMk cId="0" sldId="257"/>
            <ac:spMk id="2" creationId="{2F307649-4871-8D94-6D16-73CF3F9576B2}"/>
          </ac:spMkLst>
        </pc:spChg>
        <pc:spChg chg="add del mod">
          <ac:chgData name="bhargavi arikapudi" userId="5e1d5ea0a16a2a97" providerId="LiveId" clId="{5EE8C83D-2A8A-4357-B97F-CDE418AE5D52}" dt="2023-06-17T05:04:59.607" v="90" actId="700"/>
          <ac:spMkLst>
            <pc:docMk/>
            <pc:sldMk cId="0" sldId="257"/>
            <ac:spMk id="4" creationId="{DBCCA3AF-D3C2-6CFD-7956-45F37AAC7103}"/>
          </ac:spMkLst>
        </pc:spChg>
        <pc:spChg chg="add mod ord">
          <ac:chgData name="bhargavi arikapudi" userId="5e1d5ea0a16a2a97" providerId="LiveId" clId="{5EE8C83D-2A8A-4357-B97F-CDE418AE5D52}" dt="2023-06-17T05:05:16.130" v="92" actId="700"/>
          <ac:spMkLst>
            <pc:docMk/>
            <pc:sldMk cId="0" sldId="257"/>
            <ac:spMk id="5" creationId="{3544BC19-8256-1C8D-8ED4-82E104380D62}"/>
          </ac:spMkLst>
        </pc:spChg>
        <pc:spChg chg="mod ord">
          <ac:chgData name="bhargavi arikapudi" userId="5e1d5ea0a16a2a97" providerId="LiveId" clId="{5EE8C83D-2A8A-4357-B97F-CDE418AE5D52}" dt="2023-06-17T05:05:16.130" v="92" actId="700"/>
          <ac:spMkLst>
            <pc:docMk/>
            <pc:sldMk cId="0" sldId="257"/>
            <ac:spMk id="90" creationId="{00000000-0000-0000-0000-000000000000}"/>
          </ac:spMkLst>
        </pc:spChg>
        <pc:picChg chg="del">
          <ac:chgData name="bhargavi arikapudi" userId="5e1d5ea0a16a2a97" providerId="LiveId" clId="{5EE8C83D-2A8A-4357-B97F-CDE418AE5D52}" dt="2023-06-17T04:47:52.986" v="0" actId="478"/>
          <ac:picMkLst>
            <pc:docMk/>
            <pc:sldMk cId="0" sldId="257"/>
            <ac:picMk id="91" creationId="{00000000-0000-0000-0000-000000000000}"/>
          </ac:picMkLst>
        </pc:picChg>
      </pc:sldChg>
      <pc:sldChg chg="modSp mod modNotes">
        <pc:chgData name="bhargavi arikapudi" userId="5e1d5ea0a16a2a97" providerId="LiveId" clId="{5EE8C83D-2A8A-4357-B97F-CDE418AE5D52}" dt="2023-06-17T05:02:40.045" v="72"/>
        <pc:sldMkLst>
          <pc:docMk/>
          <pc:sldMk cId="0" sldId="258"/>
        </pc:sldMkLst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58"/>
            <ac:spMk id="96" creationId="{00000000-0000-0000-0000-000000000000}"/>
          </ac:spMkLst>
        </pc:spChg>
      </pc:sldChg>
      <pc:sldChg chg="modSp mod modNotes">
        <pc:chgData name="bhargavi arikapudi" userId="5e1d5ea0a16a2a97" providerId="LiveId" clId="{5EE8C83D-2A8A-4357-B97F-CDE418AE5D52}" dt="2023-06-17T05:02:40.045" v="72"/>
        <pc:sldMkLst>
          <pc:docMk/>
          <pc:sldMk cId="0" sldId="259"/>
        </pc:sldMkLst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59"/>
            <ac:spMk id="103" creationId="{00000000-0000-0000-0000-000000000000}"/>
          </ac:spMkLst>
        </pc:spChg>
      </pc:sldChg>
      <pc:sldChg chg="modSp mod modNotes">
        <pc:chgData name="bhargavi arikapudi" userId="5e1d5ea0a16a2a97" providerId="LiveId" clId="{5EE8C83D-2A8A-4357-B97F-CDE418AE5D52}" dt="2023-06-17T05:02:40.045" v="72"/>
        <pc:sldMkLst>
          <pc:docMk/>
          <pc:sldMk cId="0" sldId="260"/>
        </pc:sldMkLst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60"/>
            <ac:spMk id="109" creationId="{00000000-0000-0000-0000-000000000000}"/>
          </ac:spMkLst>
        </pc:spChg>
      </pc:sldChg>
      <pc:sldChg chg="modSp mod modNotes">
        <pc:chgData name="bhargavi arikapudi" userId="5e1d5ea0a16a2a97" providerId="LiveId" clId="{5EE8C83D-2A8A-4357-B97F-CDE418AE5D52}" dt="2023-06-17T05:02:40.045" v="72"/>
        <pc:sldMkLst>
          <pc:docMk/>
          <pc:sldMk cId="0" sldId="261"/>
        </pc:sldMkLst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61"/>
            <ac:spMk id="115" creationId="{00000000-0000-0000-0000-000000000000}"/>
          </ac:spMkLst>
        </pc:spChg>
      </pc:sldChg>
      <pc:sldChg chg="modSp mod modNotes">
        <pc:chgData name="bhargavi arikapudi" userId="5e1d5ea0a16a2a97" providerId="LiveId" clId="{5EE8C83D-2A8A-4357-B97F-CDE418AE5D52}" dt="2023-06-17T05:02:40.045" v="72"/>
        <pc:sldMkLst>
          <pc:docMk/>
          <pc:sldMk cId="0" sldId="262"/>
        </pc:sldMkLst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62"/>
            <ac:spMk id="124" creationId="{00000000-0000-0000-0000-000000000000}"/>
          </ac:spMkLst>
        </pc:spChg>
        <pc:spChg chg="mod">
          <ac:chgData name="bhargavi arikapudi" userId="5e1d5ea0a16a2a97" providerId="LiveId" clId="{5EE8C83D-2A8A-4357-B97F-CDE418AE5D52}" dt="2023-06-17T05:02:40.045" v="72"/>
          <ac:spMkLst>
            <pc:docMk/>
            <pc:sldMk cId="0" sldId="262"/>
            <ac:spMk id="125" creationId="{00000000-0000-0000-0000-000000000000}"/>
          </ac:spMkLst>
        </pc:spChg>
      </pc:sldChg>
      <pc:sldChg chg="modNotes">
        <pc:chgData name="bhargavi arikapudi" userId="5e1d5ea0a16a2a97" providerId="LiveId" clId="{5EE8C83D-2A8A-4357-B97F-CDE418AE5D52}" dt="2023-06-17T04:48:16.886" v="16"/>
        <pc:sldMkLst>
          <pc:docMk/>
          <pc:sldMk cId="0" sldId="263"/>
        </pc:sldMkLst>
      </pc:sldChg>
      <pc:sldChg chg="modNotes">
        <pc:chgData name="bhargavi arikapudi" userId="5e1d5ea0a16a2a97" providerId="LiveId" clId="{5EE8C83D-2A8A-4357-B97F-CDE418AE5D52}" dt="2023-06-17T04:48:16.886" v="16"/>
        <pc:sldMkLst>
          <pc:docMk/>
          <pc:sldMk cId="0" sldId="264"/>
        </pc:sldMkLst>
      </pc:sldChg>
      <pc:sldMasterChg chg="modSldLayout">
        <pc:chgData name="bhargavi arikapudi" userId="5e1d5ea0a16a2a97" providerId="LiveId" clId="{5EE8C83D-2A8A-4357-B97F-CDE418AE5D52}" dt="2023-06-17T04:48:16.886" v="16"/>
        <pc:sldMasterMkLst>
          <pc:docMk/>
          <pc:sldMasterMk cId="3822220078" sldId="2147483660"/>
        </pc:sldMasterMkLst>
        <pc:sldLayoutChg chg="delSp">
          <pc:chgData name="bhargavi arikapudi" userId="5e1d5ea0a16a2a97" providerId="LiveId" clId="{5EE8C83D-2A8A-4357-B97F-CDE418AE5D52}" dt="2023-06-17T04:48:16.886" v="16"/>
          <pc:sldLayoutMkLst>
            <pc:docMk/>
            <pc:sldMasterMk cId="3822220078" sldId="2147483660"/>
            <pc:sldLayoutMk cId="141835004" sldId="2147483678"/>
          </pc:sldLayoutMkLst>
          <pc:grpChg chg="del">
            <ac:chgData name="bhargavi arikapudi" userId="5e1d5ea0a16a2a97" providerId="LiveId" clId="{5EE8C83D-2A8A-4357-B97F-CDE418AE5D52}" dt="2023-06-17T04:48:16.886" v="16"/>
            <ac:grpSpMkLst>
              <pc:docMk/>
              <pc:sldMasterMk cId="3822220078" sldId="2147483660"/>
              <pc:sldLayoutMk cId="141835004" sldId="2147483678"/>
              <ac:grpSpMk id="29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36049e1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36049e1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36049e1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36049e1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380d6f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380d6f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36049e1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36049e1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380d6fd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380d6fd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380d6fd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380d6fd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380d6fd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380d6fd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380d6fd0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380d6fd0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59938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373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76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7479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3234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9714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6934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130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95356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2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594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33648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3098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9511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21727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7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3082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23989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857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6" descr="Digital financial graphs in 3D">
            <a:extLst>
              <a:ext uri="{FF2B5EF4-FFF2-40B4-BE49-F238E27FC236}">
                <a16:creationId xmlns:a16="http://schemas.microsoft.com/office/drawing/2014/main" id="{A4BC31FF-9774-8AD5-DDC6-E37AC75B2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59" r="-2" b="19178"/>
          <a:stretch/>
        </p:blipFill>
        <p:spPr>
          <a:xfrm>
            <a:off x="20" y="-3"/>
            <a:ext cx="9143752" cy="3765180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77687" y="3640759"/>
            <a:ext cx="7805701" cy="6510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EBEBEB"/>
                </a:solidFill>
                <a:latin typeface="Algerian" panose="04020705040A02060702" pitchFamily="82" charset="0"/>
              </a:rPr>
              <a:t>Profiting from Global Supply Chain Analytics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4BC19-8256-1C8D-8ED4-82E10438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Income statement :</a:t>
            </a:r>
            <a:r>
              <a:rPr lang="en" sz="1500"/>
              <a:t> </a:t>
            </a:r>
            <a:r>
              <a:rPr lang="en" sz="1500">
                <a:solidFill>
                  <a:srgbClr val="4D5156"/>
                </a:solidFill>
                <a:highlight>
                  <a:srgbClr val="FFFFFF"/>
                </a:highlight>
              </a:rPr>
              <a:t>Report of a company’s financial performance over a specific accounting period. </a:t>
            </a:r>
            <a:endParaRPr sz="15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Balance sheet :</a:t>
            </a:r>
            <a:r>
              <a:rPr lang="en" sz="1500"/>
              <a:t> </a:t>
            </a:r>
            <a:r>
              <a:rPr lang="en" sz="1500">
                <a:solidFill>
                  <a:srgbClr val="101518"/>
                </a:solidFill>
                <a:highlight>
                  <a:srgbClr val="FFFFFF"/>
                </a:highlight>
              </a:rPr>
              <a:t>A  statement of the assets, liabilities, and capital of a business or other organization at a particular point in time, detailing the balance of income and expenditure over the preceding period.</a:t>
            </a:r>
            <a:endParaRPr sz="1500">
              <a:solidFill>
                <a:srgbClr val="10151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101518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Cash flow statement :</a:t>
            </a:r>
            <a:r>
              <a:rPr lang="en" sz="1500"/>
              <a:t> </a:t>
            </a:r>
            <a:r>
              <a:rPr lang="en" sz="1500">
                <a:solidFill>
                  <a:srgbClr val="4D5156"/>
                </a:solidFill>
                <a:highlight>
                  <a:srgbClr val="FFFFFF"/>
                </a:highlight>
              </a:rPr>
              <a:t>A financial statement that provides aggregate data regarding all cash inflows a company receives from its ongoing operations and external investment sources. It also includes all cash outflows that pay for business activities and investments during a given period.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model can help?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machine learning model will be quite helpful in such a situation where we need to find a profit based on how much we are spending in the market and for the market. In a nutshell, this machine learning model will help to find out the profit based on the amount which we spend.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804194"/>
            <a:ext cx="4514850" cy="21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Algorithm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017788"/>
            <a:ext cx="59626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for the code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375"/>
            <a:ext cx="3640375" cy="27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00" y="1257375"/>
            <a:ext cx="3232425" cy="286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638988" y="4015850"/>
            <a:ext cx="9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Heat Map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919150" y="4125700"/>
            <a:ext cx="8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Box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profit prediction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Cash 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Inventory control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supplies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Production scheduling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Staffing decisions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and price planning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process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38" y="936075"/>
            <a:ext cx="5815725" cy="32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413" y="714313"/>
            <a:ext cx="4953175" cy="37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Algerian</vt:lpstr>
      <vt:lpstr>Wingdings 3</vt:lpstr>
      <vt:lpstr>Roboto</vt:lpstr>
      <vt:lpstr>Arial</vt:lpstr>
      <vt:lpstr>Ion</vt:lpstr>
      <vt:lpstr>Profiting from Global Supply Chain Analytics </vt:lpstr>
      <vt:lpstr> </vt:lpstr>
      <vt:lpstr>Collecting Data</vt:lpstr>
      <vt:lpstr>How this model can help?</vt:lpstr>
      <vt:lpstr>Linear Regression Algorithm</vt:lpstr>
      <vt:lpstr>Output for the code</vt:lpstr>
      <vt:lpstr>Benefits of profit prediction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Profiting from Global Supply Chain Analytics </dc:title>
  <cp:lastModifiedBy>bhargavi arikapudi</cp:lastModifiedBy>
  <cp:revision>1</cp:revision>
  <dcterms:modified xsi:type="dcterms:W3CDTF">2023-06-17T05:05:22Z</dcterms:modified>
</cp:coreProperties>
</file>