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dd2f1b0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dd2f1b0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dd2f1b08f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dd2f1b08f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dd2f1b08f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dd2f1b08f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dd2f1b08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dd2f1b08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dd2f1b08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dd2f1b08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anaconda.com/download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ariken-research/convert_clinical_trial_gov_to_sps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78950"/>
            <a:ext cx="8520600" cy="14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 to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https://www.anaconda.com/download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Register or click Skip registration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769000"/>
            <a:ext cx="8185602" cy="327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78950"/>
            <a:ext cx="8520600" cy="14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Download the Distribution installer for your 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tested on Windows and Mac (Apple Silicon)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3675" y="3270950"/>
            <a:ext cx="3601075" cy="165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918375"/>
            <a:ext cx="4468874" cy="3135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78950"/>
            <a:ext cx="8520600" cy="14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 through the installation steps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Press continue, continue, agree, install (Mac) or next, agree, next, install (Windows)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You don’t need to change any option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start the navigator or knowledge base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975" y="1319625"/>
            <a:ext cx="4324869" cy="3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78950"/>
            <a:ext cx="8520600" cy="14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the Anaconda Prompt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 b="0" l="39085" r="31015" t="45793"/>
          <a:stretch/>
        </p:blipFill>
        <p:spPr>
          <a:xfrm>
            <a:off x="5179976" y="1590926"/>
            <a:ext cx="3277875" cy="3342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Google Shape;81;p17"/>
          <p:cNvCxnSpPr/>
          <p:nvPr/>
        </p:nvCxnSpPr>
        <p:spPr>
          <a:xfrm flipH="1" rot="10800000">
            <a:off x="4361825" y="2110675"/>
            <a:ext cx="8754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268175"/>
            <a:ext cx="4873066" cy="272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78950"/>
            <a:ext cx="8520600" cy="21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Execute this command in the Anaconda prompt by copying it from here and right clicking in the Anaconda prompt and pressing enter: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n"/>
              <a:t>conda install -c anaconda git</a:t>
            </a:r>
            <a:endParaRPr b="1"/>
          </a:p>
          <a:p>
            <a:pPr indent="-28416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Press enter when asked to proceed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Go in the prompt to the location where you want to store the conversion script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This is how you go to your Documents folder:</a:t>
            </a:r>
            <a:endParaRPr/>
          </a:p>
          <a:p>
            <a:pPr indent="-28416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cd Documents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There you copy this command: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n"/>
              <a:t>git clone 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https://github.com/ariken-research/convert_clinical_trial_gov_to_spss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Go in the prompt in the convert_clinical_trial_gov_to_spss that just has been created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cd convert_clinical_trial_gov_to_spss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(Tip: type ‘cd conv’ and press tab)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