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d2f1b0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d2f1b0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dd2f1b08f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dd2f1b08f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dd2f1b08f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dd2f1b08f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dd2f1b08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dd2f1b08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dd2f1b08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dd2f1b08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dd2f1b08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dd2f1b08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edbd2d24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edbd2d24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anaconda.com/download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78950"/>
            <a:ext cx="8520600" cy="14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https://www.anaconda.com/download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 or click Skip registration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69000"/>
            <a:ext cx="8185602" cy="3277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78950"/>
            <a:ext cx="8520600" cy="14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the Distribution installer for your 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tested on Windows and Mac (Apple Silicon)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3675" y="3270950"/>
            <a:ext cx="3601075" cy="1651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918375"/>
            <a:ext cx="4468874" cy="3135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78950"/>
            <a:ext cx="8520600" cy="14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 through the installation steps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Press continue, continue, agree, install (Mac) or next, agree, next, install (Windows)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don’t need to change any option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start the navigator or knowledge base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975" y="1319625"/>
            <a:ext cx="4324869" cy="3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78950"/>
            <a:ext cx="8520600" cy="14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the Anaconda Prompt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/>
          </a:blip>
          <a:srcRect b="0" l="39085" r="31015" t="45793"/>
          <a:stretch/>
        </p:blipFill>
        <p:spPr>
          <a:xfrm>
            <a:off x="5179976" y="1590926"/>
            <a:ext cx="3277875" cy="33428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Google Shape;81;p17"/>
          <p:cNvCxnSpPr/>
          <p:nvPr/>
        </p:nvCxnSpPr>
        <p:spPr>
          <a:xfrm flipH="1" rot="10800000">
            <a:off x="4361825" y="2110675"/>
            <a:ext cx="875400" cy="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268175"/>
            <a:ext cx="4873066" cy="272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67525"/>
            <a:ext cx="8520600" cy="21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Change your directory to the </a:t>
            </a:r>
            <a:r>
              <a:rPr lang="en"/>
              <a:t>convert_clinical_trial_gov_to_spss directory in the Anaconda prompt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Tip: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Go in explorer to the parent directory of the convert_clinical_trial_gov_to_spss directory and right click on the convert_clinical_trial_gov_to_spss directory and use the “copy as path” option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Then go in the anaconda prompt and type “cd “, right click in the prompt and press enter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Configure and install the necessary conda environment with this command: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conda env create -f conda_env.yml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Usage</a:t>
            </a:r>
            <a:endParaRPr/>
          </a:p>
        </p:txBody>
      </p:sp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86975"/>
            <a:ext cx="8520600" cy="399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Change your directory to the convert_clinical_trial_gov_to_spss directory in the Anaconda prompt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Tip: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Go in explorer to the parent directory of the convert_clinical_trial_gov_to_spss directory and right click on the convert_clinical_trial_gov_to_spss directory and use the “copy as path” option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Then go in the anaconda prompt and type “cd “, right click in the prompt and press enter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Activate the necessary conda environment with this command: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conda activate ctg_to_spss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Ensure you have an ‘inputs’ sub-directory with the two following files: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ctg-studies.json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variables.json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Run the conversion script with this command: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python convert_excel_to_spss.py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You should now have two new sub-directories: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debug_outputs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SPSS file can be found in the ‘outputs’ directory with the following name: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outputs/ctg-studies.sav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