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7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44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app.powerbi.com/reports/9057478a-19f6-4b95-914e-44b47b6461cc?pbi_source=PowerPoi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" y="31377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65443" y="2382074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>
                <a:solidFill>
                  <a:srgbClr val="F3C910"/>
                </a:solidFill>
              </a:rPr>
              <a:t>Federal Air Marshal Misconduct 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4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4/30/2020 1:55:03 PM Central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4/30/2020 12:29:54 PM Central Standard Time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>
      <p:transition spd="slow">
        <p:split orient="vert"/>
        <p:sndAc>
          <p:stSnd>
            <p:snd r:embed="rId2" name="arrow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4723-FF2A-4401-A10E-D4F74D2F9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471DB-8567-4133-A3D4-20CD30B19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Web Viewer">
                <a:extLst>
                  <a:ext uri="{FF2B5EF4-FFF2-40B4-BE49-F238E27FC236}">
                    <a16:creationId xmlns:a16="http://schemas.microsoft.com/office/drawing/2014/main" id="{9F45E15F-E181-4857-8533-96B355ECD6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7104774"/>
                  </p:ext>
                </p:extLst>
              </p:nvPr>
            </p:nvGraphicFramePr>
            <p:xfrm>
              <a:off x="1" y="85165"/>
              <a:ext cx="12133728" cy="673249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Web Viewer">
                <a:extLst>
                  <a:ext uri="{FF2B5EF4-FFF2-40B4-BE49-F238E27FC236}">
                    <a16:creationId xmlns:a16="http://schemas.microsoft.com/office/drawing/2014/main" id="{9F45E15F-E181-4857-8533-96B355ECD6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" y="85165"/>
                <a:ext cx="12133728" cy="67324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624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B9E248E0-55F8-4E45-A07F-B49E0EEA9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92014">
            <a:off x="3109564" y="70484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7860B26-D747-4324-B1AC-E2DFD54DA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61" r="-1" b="12063"/>
          <a:stretch/>
        </p:blipFill>
        <p:spPr>
          <a:xfrm>
            <a:off x="4252394" y="2577601"/>
            <a:ext cx="7462838" cy="4280399"/>
          </a:xfrm>
          <a:custGeom>
            <a:avLst/>
            <a:gdLst/>
            <a:ahLst/>
            <a:cxnLst/>
            <a:rect l="l" t="t" r="r" b="b"/>
            <a:pathLst>
              <a:path w="7462838" h="4280399">
                <a:moveTo>
                  <a:pt x="3731419" y="0"/>
                </a:moveTo>
                <a:cubicBezTo>
                  <a:pt x="5792225" y="0"/>
                  <a:pt x="7462838" y="1670613"/>
                  <a:pt x="7462838" y="3731419"/>
                </a:cubicBezTo>
                <a:cubicBezTo>
                  <a:pt x="7462838" y="3828019"/>
                  <a:pt x="7459167" y="3923762"/>
                  <a:pt x="7451957" y="4018516"/>
                </a:cubicBezTo>
                <a:lnTo>
                  <a:pt x="7422046" y="4280399"/>
                </a:lnTo>
                <a:lnTo>
                  <a:pt x="40793" y="4280399"/>
                </a:lnTo>
                <a:lnTo>
                  <a:pt x="10881" y="4018516"/>
                </a:lnTo>
                <a:cubicBezTo>
                  <a:pt x="3671" y="3923762"/>
                  <a:pt x="0" y="3828019"/>
                  <a:pt x="0" y="3731419"/>
                </a:cubicBezTo>
                <a:cubicBezTo>
                  <a:pt x="0" y="1670613"/>
                  <a:pt x="1670614" y="0"/>
                  <a:pt x="3731419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07CEA1-57FC-46D8-9C33-C04A124F572E}"/>
              </a:ext>
            </a:extLst>
          </p:cNvPr>
          <p:cNvSpPr txBox="1"/>
          <p:nvPr/>
        </p:nvSpPr>
        <p:spPr>
          <a:xfrm>
            <a:off x="860742" y="754840"/>
            <a:ext cx="4001034" cy="27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AE8D55-5B80-4490-A5F4-8B6BD6BB10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55" r="21792" b="-2"/>
          <a:stretch/>
        </p:blipFill>
        <p:spPr>
          <a:xfrm>
            <a:off x="8610600" y="10"/>
            <a:ext cx="3581400" cy="3769196"/>
          </a:xfrm>
          <a:custGeom>
            <a:avLst/>
            <a:gdLst/>
            <a:ahLst/>
            <a:cxnLst/>
            <a:rect l="l" t="t" r="r" b="b"/>
            <a:pathLst>
              <a:path w="3581400" h="3769206">
                <a:moveTo>
                  <a:pt x="366014" y="0"/>
                </a:moveTo>
                <a:lnTo>
                  <a:pt x="3581400" y="0"/>
                </a:lnTo>
                <a:lnTo>
                  <a:pt x="3581400" y="3507525"/>
                </a:lnTo>
                <a:lnTo>
                  <a:pt x="3442408" y="3574481"/>
                </a:lnTo>
                <a:cubicBezTo>
                  <a:pt x="3145957" y="3699869"/>
                  <a:pt x="2820025" y="3769206"/>
                  <a:pt x="2477898" y="3769206"/>
                </a:cubicBezTo>
                <a:cubicBezTo>
                  <a:pt x="1109392" y="3769206"/>
                  <a:pt x="0" y="2659814"/>
                  <a:pt x="0" y="1291308"/>
                </a:cubicBezTo>
                <a:cubicBezTo>
                  <a:pt x="0" y="863650"/>
                  <a:pt x="108339" y="461296"/>
                  <a:pt x="299069" y="11019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4559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dir="in"/>
      </p:transition>
    </mc:Choice>
    <mc:Fallback>
      <p:transition spd="slow">
        <p:split dir="in"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D613EEDC-F0E6-4DA1-A0DD-2FDA86457B5B}">
  <we:reference id="wa104295828" version="1.6.0.0" store="en-US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app.powerbi.com/view?r=eyJrIjoiN2QyM2M3MjEtZWJkYS00OWQ3LWIyM2MtNGNiNWNjMjNmMmQwIiwidCI6IjEwMWRhNTg3LTE4NDMtNGY1Mi04YjhhLTE3YjA2OWM2NmQzMyIsImMiOjJ9&quot;,&quot;values&quot;:{},&quot;data&quot;:{&quot;uri&quot;:&quot;app.powerbi.com/view?r=eyJrIjoiN2QyM2M3MjEtZWJkYS00OWQ3LWIyM2MtNGNiNWNjMjNmMmQwIiwidCI6IjEwMWRhNTg3LTE4NDMtNGY1Mi04YjhhLTE3YjA2OWM2NmQzMyIsImMiOjJ9&quot;},&quot;secure&quot;:false}],&quot;name&quot;:&quot;app.powerbi.com/view?r=eyJrIjoiN2QyM2M3MjEtZWJkYS00OWQ3LWIyM2MtNGNiNWNjMjNmMmQwIiwidCI6IjEwMWRhNTg3LTE4NDMtNGY1Mi04YjhhLTE3YjA2OWM2NmQzMyIsImMiOjJ9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 Khursheed</dc:creator>
  <cp:lastModifiedBy>Ari Khursheed</cp:lastModifiedBy>
  <cp:revision>3</cp:revision>
  <dcterms:created xsi:type="dcterms:W3CDTF">2020-04-30T19:30:38Z</dcterms:created>
  <dcterms:modified xsi:type="dcterms:W3CDTF">2020-04-30T19:54:37Z</dcterms:modified>
</cp:coreProperties>
</file>