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9" r:id="rId7"/>
    <p:sldId id="261" r:id="rId8"/>
    <p:sldId id="267" r:id="rId9"/>
    <p:sldId id="270" r:id="rId10"/>
    <p:sldId id="262" r:id="rId11"/>
    <p:sldId id="263" r:id="rId12"/>
    <p:sldId id="264" r:id="rId13"/>
    <p:sldId id="271" r:id="rId14"/>
    <p:sldId id="265" r:id="rId15"/>
    <p:sldId id="272" r:id="rId16"/>
    <p:sldId id="273"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0CACCB1-EBAC-4E00-A0E9-064543C9142D}" type="datetimeFigureOut">
              <a:rPr lang="en-US" smtClean="0"/>
              <a:pPr/>
              <a:t>12/20/2012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86F4EC2-4CC1-4A5D-A58C-86E7046920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CACCB1-EBAC-4E00-A0E9-064543C9142D}" type="datetimeFigureOut">
              <a:rPr lang="en-US" smtClean="0"/>
              <a:pPr/>
              <a:t>12/20/2012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86F4EC2-4CC1-4A5D-A58C-86E7046920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E0CACCB1-EBAC-4E00-A0E9-064543C9142D}" type="datetimeFigureOut">
              <a:rPr lang="en-US" smtClean="0"/>
              <a:pPr/>
              <a:t>12/20/2012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86F4EC2-4CC1-4A5D-A58C-86E7046920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0CACCB1-EBAC-4E00-A0E9-064543C9142D}" type="datetimeFigureOut">
              <a:rPr lang="en-US" smtClean="0"/>
              <a:pPr/>
              <a:t>12/20/2012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86F4EC2-4CC1-4A5D-A58C-86E7046920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0CACCB1-EBAC-4E00-A0E9-064543C9142D}" type="datetimeFigureOut">
              <a:rPr lang="en-US" smtClean="0"/>
              <a:pPr/>
              <a:t>12/20/2012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86F4EC2-4CC1-4A5D-A58C-86E7046920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0CACCB1-EBAC-4E00-A0E9-064543C9142D}" type="datetimeFigureOut">
              <a:rPr lang="en-US" smtClean="0"/>
              <a:pPr/>
              <a:t>12/20/2012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86F4EC2-4CC1-4A5D-A58C-86E7046920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0CACCB1-EBAC-4E00-A0E9-064543C9142D}" type="datetimeFigureOut">
              <a:rPr lang="en-US" smtClean="0"/>
              <a:pPr/>
              <a:t>12/20/2012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86F4EC2-4CC1-4A5D-A58C-86E7046920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0CACCB1-EBAC-4E00-A0E9-064543C9142D}" type="datetimeFigureOut">
              <a:rPr lang="en-US" smtClean="0"/>
              <a:pPr/>
              <a:t>12/20/2012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86F4EC2-4CC1-4A5D-A58C-86E7046920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0CACCB1-EBAC-4E00-A0E9-064543C9142D}" type="datetimeFigureOut">
              <a:rPr lang="en-US" smtClean="0"/>
              <a:pPr/>
              <a:t>12/20/2012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86F4EC2-4CC1-4A5D-A58C-86E7046920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0CACCB1-EBAC-4E00-A0E9-064543C9142D}" type="datetimeFigureOut">
              <a:rPr lang="en-US" smtClean="0"/>
              <a:pPr/>
              <a:t>12/20/2012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86F4EC2-4CC1-4A5D-A58C-86E7046920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0CACCB1-EBAC-4E00-A0E9-064543C9142D}" type="datetimeFigureOut">
              <a:rPr lang="en-US" smtClean="0"/>
              <a:pPr/>
              <a:t>12/20/2012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86F4EC2-4CC1-4A5D-A58C-86E70469208A}"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E0CACCB1-EBAC-4E00-A0E9-064543C9142D}" type="datetimeFigureOut">
              <a:rPr lang="en-US" smtClean="0"/>
              <a:pPr/>
              <a:t>12/20/2012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86F4EC2-4CC1-4A5D-A58C-86E7046920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smtClean="0"/>
              <a:t>BROWSER-X</a:t>
            </a:r>
            <a:br>
              <a:rPr lang="en-US" b="0" dirty="0" smtClean="0"/>
            </a:br>
            <a:endParaRPr lang="en-US" b="0" dirty="0"/>
          </a:p>
        </p:txBody>
      </p:sp>
      <p:sp>
        <p:nvSpPr>
          <p:cNvPr id="3" name="Subtitle 2"/>
          <p:cNvSpPr>
            <a:spLocks noGrp="1"/>
          </p:cNvSpPr>
          <p:nvPr>
            <p:ph type="subTitle" idx="1"/>
          </p:nvPr>
        </p:nvSpPr>
        <p:spPr>
          <a:xfrm>
            <a:off x="3886200" y="3539864"/>
            <a:ext cx="4583020" cy="1946536"/>
          </a:xfrm>
        </p:spPr>
        <p:txBody>
          <a:bodyPr>
            <a:normAutofit lnSpcReduction="10000"/>
            <a:scene3d>
              <a:camera prst="orthographicFront"/>
              <a:lightRig rig="threePt" dir="t"/>
            </a:scene3d>
            <a:sp3d extrusionH="57150">
              <a:bevelT w="38100" h="38100" prst="relaxedInset"/>
            </a:sp3d>
          </a:bodyPr>
          <a:lstStyle/>
          <a:p>
            <a:pPr algn="ctr"/>
            <a:r>
              <a:rPr lang="en-US" dirty="0" smtClean="0"/>
              <a:t>Team Id:BR1125</a:t>
            </a:r>
          </a:p>
          <a:p>
            <a:pPr algn="ctr"/>
            <a:r>
              <a:rPr lang="en-US" dirty="0" smtClean="0"/>
              <a:t>			Members:-</a:t>
            </a:r>
          </a:p>
          <a:p>
            <a:pPr>
              <a:buFont typeface="Arial" pitchFamily="34" charset="0"/>
              <a:buChar char="•"/>
            </a:pPr>
            <a:r>
              <a:rPr lang="en-US" dirty="0" err="1" smtClean="0"/>
              <a:t>Arihant</a:t>
            </a:r>
            <a:r>
              <a:rPr lang="en-US" dirty="0" smtClean="0"/>
              <a:t> Jain</a:t>
            </a:r>
          </a:p>
          <a:p>
            <a:pPr>
              <a:buFont typeface="Arial" pitchFamily="34" charset="0"/>
              <a:buChar char="•"/>
            </a:pPr>
            <a:r>
              <a:rPr lang="en-US" dirty="0" err="1" smtClean="0"/>
              <a:t>Bhavishya</a:t>
            </a:r>
            <a:r>
              <a:rPr lang="en-US" dirty="0" smtClean="0"/>
              <a:t> </a:t>
            </a:r>
            <a:r>
              <a:rPr lang="en-US" dirty="0" err="1" smtClean="0"/>
              <a:t>Mittal</a:t>
            </a:r>
            <a:endParaRPr lang="en-US" dirty="0" smtClean="0"/>
          </a:p>
          <a:p>
            <a:pPr>
              <a:buFont typeface="Arial" pitchFamily="34" charset="0"/>
              <a:buChar char="•"/>
            </a:pPr>
            <a:r>
              <a:rPr lang="en-US" dirty="0" err="1" smtClean="0"/>
              <a:t>Javesh</a:t>
            </a:r>
            <a:r>
              <a:rPr lang="en-US" dirty="0" smtClean="0"/>
              <a:t> </a:t>
            </a:r>
            <a:r>
              <a:rPr lang="en-US" dirty="0" err="1" smtClean="0"/>
              <a:t>Garg</a:t>
            </a:r>
            <a:endParaRPr lang="en-US"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(cont.)</a:t>
            </a:r>
            <a:endParaRPr lang="en-US" dirty="0"/>
          </a:p>
        </p:txBody>
      </p:sp>
      <p:sp>
        <p:nvSpPr>
          <p:cNvPr id="3" name="Content Placeholder 2"/>
          <p:cNvSpPr>
            <a:spLocks noGrp="1"/>
          </p:cNvSpPr>
          <p:nvPr>
            <p:ph idx="1"/>
          </p:nvPr>
        </p:nvSpPr>
        <p:spPr/>
        <p:txBody>
          <a:bodyPr/>
          <a:lstStyle/>
          <a:p>
            <a:r>
              <a:rPr lang="en-US" dirty="0" smtClean="0"/>
              <a:t>Another important feature is that it shows all the closed tabs in the present browsing session , helping the user to easily identify whenever a tab needs to be reopened.</a:t>
            </a:r>
          </a:p>
          <a:p>
            <a:r>
              <a:rPr lang="en-US" dirty="0" smtClean="0"/>
              <a:t>It diminishes the cognitive distinction between closed-preserved and open tabs. Therefore, there will be no substantial difference between closed or open tabs, and because of this, there will be no desire to keep them all open anymore!!! </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1" end="1"/>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(cont.)</a:t>
            </a:r>
            <a:endParaRPr lang="en-US" dirty="0"/>
          </a:p>
        </p:txBody>
      </p:sp>
      <p:sp>
        <p:nvSpPr>
          <p:cNvPr id="3" name="Content Placeholder 2"/>
          <p:cNvSpPr>
            <a:spLocks noGrp="1"/>
          </p:cNvSpPr>
          <p:nvPr>
            <p:ph idx="1"/>
          </p:nvPr>
        </p:nvSpPr>
        <p:spPr/>
        <p:txBody>
          <a:bodyPr>
            <a:normAutofit/>
          </a:bodyPr>
          <a:lstStyle/>
          <a:p>
            <a:r>
              <a:rPr lang="en-US" dirty="0" smtClean="0"/>
              <a:t>Actually, we are keeping tabs open most of the time not because we need them continuously, but because we want them to stay open to remind us about something unfinished, or about some thought related to them.</a:t>
            </a:r>
          </a:p>
          <a:p>
            <a:r>
              <a:rPr lang="en-US" dirty="0" smtClean="0"/>
              <a:t>This saves us a lot of RAM and CPU resources also.</a:t>
            </a:r>
          </a:p>
          <a:p>
            <a:r>
              <a:rPr lang="en-US" dirty="0" smtClean="0"/>
              <a:t>Another feature that increases the effectiveness of the browser as it helps user to bookmark more than one tab at a time!</a:t>
            </a:r>
          </a:p>
          <a:p>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(cont.)</a:t>
            </a:r>
            <a:endParaRPr lang="en-US" dirty="0"/>
          </a:p>
        </p:txBody>
      </p:sp>
      <p:sp>
        <p:nvSpPr>
          <p:cNvPr id="3" name="Content Placeholder 2"/>
          <p:cNvSpPr>
            <a:spLocks noGrp="1"/>
          </p:cNvSpPr>
          <p:nvPr>
            <p:ph idx="1"/>
          </p:nvPr>
        </p:nvSpPr>
        <p:spPr/>
        <p:txBody>
          <a:bodyPr/>
          <a:lstStyle/>
          <a:p>
            <a:r>
              <a:rPr lang="en-US" dirty="0" smtClean="0"/>
              <a:t>It also gives the facility to user to bookmark various tabs of their choice and also group them under a common folder name (if required).</a:t>
            </a:r>
          </a:p>
          <a:p>
            <a:r>
              <a:rPr lang="en-US" dirty="0" smtClean="0"/>
              <a:t>The Bookmark feature  also allows user to bookmark the tabs having the same Base URL ( </a:t>
            </a:r>
            <a:r>
              <a:rPr lang="en-US" dirty="0" err="1" smtClean="0"/>
              <a:t>Eg</a:t>
            </a:r>
            <a:r>
              <a:rPr lang="en-US" dirty="0" smtClean="0"/>
              <a:t>: various ‘</a:t>
            </a:r>
            <a:r>
              <a:rPr lang="en-US" dirty="0" err="1" smtClean="0"/>
              <a:t>facebook</a:t>
            </a:r>
            <a:r>
              <a:rPr lang="en-US" dirty="0" smtClean="0"/>
              <a:t>’  pages under one folder and Wikipedia searches of a particular topic into another.).</a:t>
            </a:r>
            <a:endParaRPr lang="en-US" dirty="0"/>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4)">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descr="book_random.png"/>
          <p:cNvPicPr>
            <a:picLocks noChangeAspect="1"/>
          </p:cNvPicPr>
          <p:nvPr/>
        </p:nvPicPr>
        <p:blipFill>
          <a:blip r:embed="rId2" cstate="print"/>
          <a:stretch>
            <a:fillRect/>
          </a:stretch>
        </p:blipFill>
        <p:spPr>
          <a:xfrm>
            <a:off x="228600" y="914400"/>
            <a:ext cx="7344801" cy="5391903"/>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Similarly ,  a new feature of a SUPER TAB has been included to give more powers to the user</a:t>
            </a:r>
            <a:r>
              <a:rPr lang="en-US" b="1" dirty="0" smtClean="0"/>
              <a:t>.</a:t>
            </a:r>
          </a:p>
          <a:p>
            <a:r>
              <a:rPr lang="en-US" dirty="0" smtClean="0"/>
              <a:t>This allows the user to segregate different tabs on the basis of any condition as user decides such as priority of tabs, tabs related to some article or project etc.</a:t>
            </a:r>
          </a:p>
          <a:p>
            <a:r>
              <a:rPr lang="en-US" dirty="0" smtClean="0"/>
              <a:t>Also, the URL’s having the same ‘</a:t>
            </a:r>
            <a:r>
              <a:rPr lang="en-US" dirty="0" err="1" smtClean="0"/>
              <a:t>baseurl</a:t>
            </a:r>
            <a:r>
              <a:rPr lang="en-US" dirty="0" smtClean="0"/>
              <a:t>’ are segregated under one ‘</a:t>
            </a:r>
            <a:r>
              <a:rPr lang="en-US" dirty="0" err="1" smtClean="0"/>
              <a:t>supertab</a:t>
            </a:r>
            <a:r>
              <a:rPr lang="en-US" dirty="0" smtClean="0"/>
              <a:t>’ automatically.(</a:t>
            </a:r>
            <a:r>
              <a:rPr lang="en-US" dirty="0" err="1" smtClean="0"/>
              <a:t>eg</a:t>
            </a:r>
            <a:r>
              <a:rPr lang="en-US" dirty="0" smtClean="0"/>
              <a:t>:- all ‘</a:t>
            </a:r>
            <a:r>
              <a:rPr lang="en-US" dirty="0" err="1" smtClean="0"/>
              <a:t>facebook</a:t>
            </a:r>
            <a:r>
              <a:rPr lang="en-US" dirty="0" smtClean="0"/>
              <a:t>’ pages are segregated under </a:t>
            </a:r>
            <a:r>
              <a:rPr lang="en-US" dirty="0" smtClean="0">
                <a:hlinkClick r:id="rId2"/>
              </a:rPr>
              <a:t>www.facebook.com</a:t>
            </a:r>
            <a:r>
              <a:rPr lang="en-US" dirty="0" smtClean="0"/>
              <a:t> name and all pages of the type </a:t>
            </a:r>
            <a:r>
              <a:rPr lang="en-US" dirty="0" err="1" smtClean="0"/>
              <a:t>google</a:t>
            </a:r>
            <a:r>
              <a:rPr lang="en-US" dirty="0" smtClean="0"/>
              <a:t> are segregated under a separate </a:t>
            </a:r>
            <a:r>
              <a:rPr lang="en-US" dirty="0" err="1" smtClean="0"/>
              <a:t>supertab</a:t>
            </a:r>
            <a:r>
              <a:rPr lang="en-US" dirty="0" smtClean="0"/>
              <a:t> named </a:t>
            </a:r>
            <a:r>
              <a:rPr lang="en-US" dirty="0" smtClean="0">
                <a:hlinkClick r:id="rId3"/>
              </a:rPr>
              <a:t>www.google.com</a:t>
            </a:r>
            <a:r>
              <a:rPr lang="en-US" dirty="0" smtClean="0"/>
              <a:t> .</a:t>
            </a:r>
          </a:p>
          <a:p>
            <a:endParaRPr lang="en-US"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descr="supertab_options.png"/>
          <p:cNvPicPr>
            <a:picLocks noChangeAspect="1"/>
          </p:cNvPicPr>
          <p:nvPr/>
        </p:nvPicPr>
        <p:blipFill>
          <a:blip r:embed="rId2" cstate="print"/>
          <a:stretch>
            <a:fillRect/>
          </a:stretch>
        </p:blipFill>
        <p:spPr>
          <a:xfrm>
            <a:off x="609600" y="1143000"/>
            <a:ext cx="7344801" cy="4343900"/>
          </a:xfrm>
          <a:prstGeom prst="rect">
            <a:avLst/>
          </a:prstGeom>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ctr"/>
            <a:endParaRPr lang="en-US" dirty="0"/>
          </a:p>
        </p:txBody>
      </p:sp>
      <p:pic>
        <p:nvPicPr>
          <p:cNvPr id="4" name="Picture 3" descr="supertabs_show.png"/>
          <p:cNvPicPr>
            <a:picLocks noChangeAspect="1"/>
          </p:cNvPicPr>
          <p:nvPr/>
        </p:nvPicPr>
        <p:blipFill>
          <a:blip r:embed="rId2" cstate="print"/>
          <a:stretch>
            <a:fillRect/>
          </a:stretch>
        </p:blipFill>
        <p:spPr>
          <a:xfrm>
            <a:off x="533400" y="838200"/>
            <a:ext cx="7365802" cy="5040547"/>
          </a:xfrm>
          <a:prstGeom prst="rect">
            <a:avLst/>
          </a:prstGeom>
        </p:spPr>
      </p:pic>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uniqueness</a:t>
            </a:r>
            <a:endParaRPr lang="en-US" dirty="0"/>
          </a:p>
        </p:txBody>
      </p:sp>
      <p:sp>
        <p:nvSpPr>
          <p:cNvPr id="3" name="Content Placeholder 2"/>
          <p:cNvSpPr>
            <a:spLocks noGrp="1"/>
          </p:cNvSpPr>
          <p:nvPr>
            <p:ph idx="1"/>
          </p:nvPr>
        </p:nvSpPr>
        <p:spPr/>
        <p:txBody>
          <a:bodyPr/>
          <a:lstStyle/>
          <a:p>
            <a:r>
              <a:rPr lang="en-US" dirty="0" smtClean="0"/>
              <a:t>This is a first-of-a-kind extension for Google Chrome giving various features of tabs navigation , history tracking and bookmarking – all packed into a single extension.</a:t>
            </a:r>
          </a:p>
          <a:p>
            <a:r>
              <a:rPr lang="en-US" dirty="0" smtClean="0"/>
              <a:t>The user has the freedom to choose which view of currently opened tabs to choose depending on the number of tabs opened or any other personal taste.</a:t>
            </a:r>
          </a:p>
          <a:p>
            <a:r>
              <a:rPr lang="en-US" dirty="0" smtClean="0"/>
              <a:t>The idea of creating a “</a:t>
            </a:r>
            <a:r>
              <a:rPr lang="en-US" dirty="0" err="1" smtClean="0"/>
              <a:t>supertab</a:t>
            </a:r>
            <a:r>
              <a:rPr lang="en-US" dirty="0" smtClean="0"/>
              <a:t>” for segregating tabs is one of its kind.</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Choice of browser</a:t>
            </a:r>
            <a:endParaRPr lang="en-US" dirty="0"/>
          </a:p>
        </p:txBody>
      </p:sp>
      <p:sp>
        <p:nvSpPr>
          <p:cNvPr id="3" name="Content Placeholder 2"/>
          <p:cNvSpPr>
            <a:spLocks noGrp="1"/>
          </p:cNvSpPr>
          <p:nvPr>
            <p:ph idx="1"/>
          </p:nvPr>
        </p:nvSpPr>
        <p:spPr/>
        <p:txBody>
          <a:bodyPr>
            <a:normAutofit/>
          </a:bodyPr>
          <a:lstStyle/>
          <a:p>
            <a:r>
              <a:rPr lang="en-US" dirty="0" smtClean="0"/>
              <a:t>Why Google-Chrome?</a:t>
            </a:r>
          </a:p>
          <a:p>
            <a:pPr>
              <a:buFont typeface="Wingdings" pitchFamily="2" charset="2"/>
              <a:buChar char="Ø"/>
            </a:pPr>
            <a:r>
              <a:rPr lang="en-US" dirty="0" smtClean="0"/>
              <a:t>This was a question that confused us a lot in the beginning(chrome </a:t>
            </a:r>
            <a:r>
              <a:rPr lang="en-US" dirty="0" err="1" smtClean="0"/>
              <a:t>vs</a:t>
            </a:r>
            <a:r>
              <a:rPr lang="en-US" dirty="0" smtClean="0"/>
              <a:t> </a:t>
            </a:r>
            <a:r>
              <a:rPr lang="en-US" dirty="0" err="1" smtClean="0"/>
              <a:t>firefox</a:t>
            </a:r>
            <a:r>
              <a:rPr lang="en-US" dirty="0" smtClean="0"/>
              <a:t>), but after a lot of infotainment we finally settled for chrome.</a:t>
            </a:r>
          </a:p>
          <a:p>
            <a:pPr>
              <a:buFont typeface="Wingdings" pitchFamily="2" charset="2"/>
              <a:buChar char="Ø"/>
            </a:pPr>
            <a:r>
              <a:rPr lang="en-US" dirty="0" smtClean="0"/>
              <a:t>The main reason for discarding Firefox is that because after each new version, it tends to stutter at lesser number of opened tabs(800+ tabs in </a:t>
            </a:r>
            <a:r>
              <a:rPr lang="en-US" dirty="0" err="1" smtClean="0"/>
              <a:t>firefox</a:t>
            </a:r>
            <a:r>
              <a:rPr lang="en-US" dirty="0" smtClean="0"/>
              <a:t> 3.0 while just 90+ in </a:t>
            </a:r>
            <a:r>
              <a:rPr lang="en-US" dirty="0" err="1" smtClean="0"/>
              <a:t>firefox</a:t>
            </a:r>
            <a:r>
              <a:rPr lang="en-US" dirty="0" smtClean="0"/>
              <a:t> 4.0) .</a:t>
            </a:r>
          </a:p>
          <a:p>
            <a:pPr>
              <a:buFont typeface="Wingdings" pitchFamily="2" charset="2"/>
              <a:buChar char="Ø"/>
            </a:pPr>
            <a:endParaRPr lang="en-US" dirty="0" smtClean="0"/>
          </a:p>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Tab </a:t>
            </a:r>
            <a:r>
              <a:rPr lang="en-US" dirty="0" err="1" smtClean="0"/>
              <a:t>Switchy</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Tab </a:t>
            </a:r>
            <a:r>
              <a:rPr lang="en-US" dirty="0" err="1" smtClean="0"/>
              <a:t>Switchy</a:t>
            </a:r>
            <a:r>
              <a:rPr lang="en-US" dirty="0" smtClean="0"/>
              <a:t> is a Google-Chrome extension developed by us .</a:t>
            </a:r>
          </a:p>
          <a:p>
            <a:r>
              <a:rPr lang="en-US" dirty="0" smtClean="0"/>
              <a:t>This extension comes under the category of “Utilities” as per the marketing standards.</a:t>
            </a:r>
          </a:p>
          <a:p>
            <a:r>
              <a:rPr lang="en-US" dirty="0" smtClean="0"/>
              <a:t>The extension caters to the needs of both ‘heavy as well as light users’ – the distinction based on the number of tabs opened and the length of a particular session.</a:t>
            </a:r>
          </a:p>
          <a:p>
            <a:r>
              <a:rPr lang="en-US" dirty="0" smtClean="0"/>
              <a:t>The extension has various option as enumerated below:</a:t>
            </a:r>
          </a:p>
          <a:p>
            <a:pPr>
              <a:buFont typeface="Wingdings" pitchFamily="2" charset="2"/>
              <a:buChar char="Ø"/>
            </a:pPr>
            <a:r>
              <a:rPr lang="en-US" dirty="0" smtClean="0"/>
              <a:t>It shows all the current tabs and helps user to navigate(switch) between the tabs.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Tab </a:t>
            </a:r>
            <a:r>
              <a:rPr lang="en-US" dirty="0" err="1" smtClean="0"/>
              <a:t>Switchy</a:t>
            </a:r>
            <a:r>
              <a:rPr lang="en-US" dirty="0" smtClean="0"/>
              <a:t>….</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It shows all the tabs closed in the current session and reopens them with just one click.</a:t>
            </a:r>
          </a:p>
          <a:p>
            <a:pPr>
              <a:buFont typeface="Wingdings" pitchFamily="2" charset="2"/>
              <a:buChar char="Ø"/>
            </a:pPr>
            <a:r>
              <a:rPr lang="en-US" dirty="0" smtClean="0"/>
              <a:t>It also has the feature of bookmarking several tabs at a time and also clubbing them under a common name(super-tab).</a:t>
            </a:r>
          </a:p>
          <a:p>
            <a:pPr>
              <a:buFont typeface="Wingdings" pitchFamily="2" charset="2"/>
              <a:buChar char="Ø"/>
            </a:pPr>
            <a:r>
              <a:rPr lang="en-US" dirty="0" smtClean="0"/>
              <a:t>This adds a new dimension in the browsing experience, giving the user the power to play with tabs.</a:t>
            </a:r>
          </a:p>
          <a:p>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descr="initial_look_new.png"/>
          <p:cNvPicPr>
            <a:picLocks noChangeAspect="1"/>
          </p:cNvPicPr>
          <p:nvPr/>
        </p:nvPicPr>
        <p:blipFill>
          <a:blip r:embed="rId2" cstate="print"/>
          <a:stretch>
            <a:fillRect/>
          </a:stretch>
        </p:blipFill>
        <p:spPr>
          <a:xfrm>
            <a:off x="999626" y="480601"/>
            <a:ext cx="7144748" cy="5896798"/>
          </a:xfrm>
          <a:prstGeom prst="rect">
            <a:avLst/>
          </a:prstGeom>
        </p:spPr>
      </p:pic>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descr="views.png"/>
          <p:cNvPicPr>
            <a:picLocks noChangeAspect="1"/>
          </p:cNvPicPr>
          <p:nvPr/>
        </p:nvPicPr>
        <p:blipFill>
          <a:blip r:embed="rId2" cstate="print"/>
          <a:stretch>
            <a:fillRect/>
          </a:stretch>
        </p:blipFill>
        <p:spPr>
          <a:xfrm>
            <a:off x="0" y="1143000"/>
            <a:ext cx="7478169" cy="5163271"/>
          </a:xfrm>
          <a:prstGeom prst="rect">
            <a:avLst/>
          </a:prstGeom>
        </p:spPr>
      </p:pic>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a:t>
            </a:r>
            <a:endParaRPr lang="en-US" dirty="0"/>
          </a:p>
        </p:txBody>
      </p:sp>
      <p:sp>
        <p:nvSpPr>
          <p:cNvPr id="3" name="Content Placeholder 2"/>
          <p:cNvSpPr>
            <a:spLocks noGrp="1"/>
          </p:cNvSpPr>
          <p:nvPr>
            <p:ph idx="1"/>
          </p:nvPr>
        </p:nvSpPr>
        <p:spPr/>
        <p:txBody>
          <a:bodyPr>
            <a:normAutofit fontScale="92500"/>
          </a:bodyPr>
          <a:lstStyle/>
          <a:p>
            <a:r>
              <a:rPr lang="en-US" dirty="0" smtClean="0"/>
              <a:t>The extension helps user to manage the currently opened tabs and navigate between the pages effectively.</a:t>
            </a:r>
          </a:p>
          <a:p>
            <a:r>
              <a:rPr lang="en-US" dirty="0" smtClean="0"/>
              <a:t>The pictorial view and complete title of the page is displayed which helps to identify the correct tab one wants to switch to without fail(as against normal viewing when no information like title etc is available on tabs.). </a:t>
            </a:r>
          </a:p>
          <a:p>
            <a:r>
              <a:rPr lang="en-US" dirty="0" smtClean="0"/>
              <a:t>The user has the freedom to choose any view of his choice to view the currently opened tabs viz. small view, tiling or horizontal placement.</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this??(cont.)</a:t>
            </a:r>
            <a:endParaRPr lang="en-US" dirty="0"/>
          </a:p>
        </p:txBody>
      </p:sp>
      <p:sp>
        <p:nvSpPr>
          <p:cNvPr id="3" name="Content Placeholder 2"/>
          <p:cNvSpPr>
            <a:spLocks noGrp="1"/>
          </p:cNvSpPr>
          <p:nvPr>
            <p:ph idx="1"/>
          </p:nvPr>
        </p:nvSpPr>
        <p:spPr/>
        <p:txBody>
          <a:bodyPr/>
          <a:lstStyle/>
          <a:p>
            <a:r>
              <a:rPr lang="en-US" dirty="0" smtClean="0"/>
              <a:t>The user can also close any tab from the extension also.</a:t>
            </a:r>
          </a:p>
          <a:p>
            <a:r>
              <a:rPr lang="en-US" dirty="0" smtClean="0"/>
              <a:t>This helps reduce excess load on the CPU as unwanted tabs are closed as they come to the limelight due to the extension’s fine display.(otherwise user does not easily gets to notice that so many unwanted tabs are also opened.).</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grpId="0" nodeType="clickEffect">
                                  <p:stCondLst>
                                    <p:cond delay="0"/>
                                  </p:stCondLst>
                                  <p:childTnLst>
                                    <p:set>
                                      <p:cBhvr override="childStyle">
                                        <p:cTn id="6" dur="indefinite"/>
                                        <p:tgtEl>
                                          <p:spTgt spid="3">
                                            <p:txEl>
                                              <p:pRg st="0" end="0"/>
                                            </p:txEl>
                                          </p:spTgt>
                                        </p:tgtEl>
                                        <p:attrNameLst>
                                          <p:attrName>style.fontStyle</p:attrName>
                                        </p:attrNameLst>
                                      </p:cBhvr>
                                      <p:to>
                                        <p:strVal val="normal"/>
                                      </p:to>
                                    </p:set>
                                    <p:set>
                                      <p:cBhvr override="childStyle">
                                        <p:cTn id="7" dur="indefinite"/>
                                        <p:tgtEl>
                                          <p:spTgt spid="3">
                                            <p:txEl>
                                              <p:pRg st="0" end="0"/>
                                            </p:txEl>
                                          </p:spTgt>
                                        </p:tgtEl>
                                        <p:attrNameLst>
                                          <p:attrName>style.fontWeight</p:attrName>
                                        </p:attrNameLst>
                                      </p:cBhvr>
                                      <p:to>
                                        <p:strVal val="bold"/>
                                      </p:to>
                                    </p:set>
                                    <p:set>
                                      <p:cBhvr override="childStyle">
                                        <p:cTn id="8" dur="indefinite"/>
                                        <p:tgtEl>
                                          <p:spTgt spid="3">
                                            <p:txEl>
                                              <p:pRg st="0" end="0"/>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1" grpId="0" nodeType="clickEffect">
                                  <p:stCondLst>
                                    <p:cond delay="0"/>
                                  </p:stCondLst>
                                  <p:childTnLst>
                                    <p:set>
                                      <p:cBhvr override="childStyle">
                                        <p:cTn id="12" dur="indefinite"/>
                                        <p:tgtEl>
                                          <p:spTgt spid="3">
                                            <p:txEl>
                                              <p:pRg st="1" end="1"/>
                                            </p:txEl>
                                          </p:spTgt>
                                        </p:tgtEl>
                                        <p:attrNameLst>
                                          <p:attrName>style.fontStyle</p:attrName>
                                        </p:attrNameLst>
                                      </p:cBhvr>
                                      <p:to>
                                        <p:strVal val="normal"/>
                                      </p:to>
                                    </p:set>
                                    <p:set>
                                      <p:cBhvr override="childStyle">
                                        <p:cTn id="13" dur="indefinite"/>
                                        <p:tgtEl>
                                          <p:spTgt spid="3">
                                            <p:txEl>
                                              <p:pRg st="1" end="1"/>
                                            </p:txEl>
                                          </p:spTgt>
                                        </p:tgtEl>
                                        <p:attrNameLst>
                                          <p:attrName>style.fontWeight</p:attrName>
                                        </p:attrNameLst>
                                      </p:cBhvr>
                                      <p:to>
                                        <p:strVal val="bold"/>
                                      </p:to>
                                    </p:set>
                                    <p:set>
                                      <p:cBhvr override="childStyle">
                                        <p:cTn id="14" dur="indefinite"/>
                                        <p:tgtEl>
                                          <p:spTgt spid="3">
                                            <p:txEl>
                                              <p:pRg st="1" end="1"/>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recently closed.png"/>
          <p:cNvPicPr>
            <a:picLocks noChangeAspect="1"/>
          </p:cNvPicPr>
          <p:nvPr/>
        </p:nvPicPr>
        <p:blipFill>
          <a:blip r:embed="rId2" cstate="print"/>
          <a:stretch>
            <a:fillRect/>
          </a:stretch>
        </p:blipFill>
        <p:spPr>
          <a:xfrm>
            <a:off x="304800" y="838200"/>
            <a:ext cx="7363853" cy="5611008"/>
          </a:xfrm>
          <a:prstGeom prst="rect">
            <a:avLst/>
          </a:prstGeom>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400</TotalTime>
  <Words>781</Words>
  <Application>Microsoft Office PowerPoint</Application>
  <PresentationFormat>On-screen Show (4:3)</PresentationFormat>
  <Paragraphs>45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Opulent</vt:lpstr>
      <vt:lpstr>BROWSER-X </vt:lpstr>
      <vt:lpstr>Choice of browser</vt:lpstr>
      <vt:lpstr>About Tab Switchy….</vt:lpstr>
      <vt:lpstr>About Tab Switchy….</vt:lpstr>
      <vt:lpstr>Slide 5</vt:lpstr>
      <vt:lpstr>Slide 6</vt:lpstr>
      <vt:lpstr>Why this??</vt:lpstr>
      <vt:lpstr>Why this??(cont.)</vt:lpstr>
      <vt:lpstr>Slide 9</vt:lpstr>
      <vt:lpstr>Why this?? (cont.)</vt:lpstr>
      <vt:lpstr>Why this?? (cont.)</vt:lpstr>
      <vt:lpstr>Why this?? (cont.)</vt:lpstr>
      <vt:lpstr>Slide 13</vt:lpstr>
      <vt:lpstr>Why this?? (cont.)</vt:lpstr>
      <vt:lpstr>Slide 15</vt:lpstr>
      <vt:lpstr>Slide 16</vt:lpstr>
      <vt:lpstr>uniqueness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BROWSER-X</dc:title>
  <dc:creator>Javesh Garg</dc:creator>
  <cp:lastModifiedBy>Javesh Garg</cp:lastModifiedBy>
  <cp:revision>36</cp:revision>
  <dcterms:created xsi:type="dcterms:W3CDTF">2012-12-19T08:52:30Z</dcterms:created>
  <dcterms:modified xsi:type="dcterms:W3CDTF">2012-12-19T21:03:30Z</dcterms:modified>
</cp:coreProperties>
</file>