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3"/>
  </p:notesMasterIdLst>
  <p:handoutMasterIdLst>
    <p:handoutMasterId r:id="rId14"/>
  </p:handoutMasterIdLst>
  <p:sldIdLst>
    <p:sldId id="260" r:id="rId5"/>
    <p:sldId id="262" r:id="rId6"/>
    <p:sldId id="263" r:id="rId7"/>
    <p:sldId id="264" r:id="rId8"/>
    <p:sldId id="273" r:id="rId9"/>
    <p:sldId id="266"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764" autoAdjust="0"/>
  </p:normalViewPr>
  <p:slideViewPr>
    <p:cSldViewPr snapToGrid="0">
      <p:cViewPr varScale="1">
        <p:scale>
          <a:sx n="82" d="100"/>
          <a:sy n="82" d="100"/>
        </p:scale>
        <p:origin x="86" y="144"/>
      </p:cViewPr>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2C6EDC-7FFA-47A2-B52F-55A206E44B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EDDADD-70D2-4CFE-B25E-1F36E04BB9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6639B8-EA76-475F-ABF2-3D49BD1F56D3}" type="datetimeFigureOut">
              <a:rPr lang="en-US" smtClean="0"/>
              <a:t>10/20/2020</a:t>
            </a:fld>
            <a:endParaRPr lang="en-US" dirty="0"/>
          </a:p>
        </p:txBody>
      </p:sp>
      <p:sp>
        <p:nvSpPr>
          <p:cNvPr id="4" name="Footer Placeholder 3">
            <a:extLst>
              <a:ext uri="{FF2B5EF4-FFF2-40B4-BE49-F238E27FC236}">
                <a16:creationId xmlns:a16="http://schemas.microsoft.com/office/drawing/2014/main" id="{DF0A19CE-73D9-4994-9060-F191EDCCBD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A47C41-E403-4DA7-841A-2A4B1C464C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6B7899-3180-4353-9ECC-DB9AF208CDA3}" type="slidenum">
              <a:rPr lang="en-US" smtClean="0"/>
              <a:t>‹#›</a:t>
            </a:fld>
            <a:endParaRPr lang="en-US" dirty="0"/>
          </a:p>
        </p:txBody>
      </p:sp>
    </p:spTree>
    <p:extLst>
      <p:ext uri="{BB962C8B-B14F-4D97-AF65-F5344CB8AC3E}">
        <p14:creationId xmlns:p14="http://schemas.microsoft.com/office/powerpoint/2010/main" val="189915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4F3147-C309-44B8-AF20-BAB82B7C4F88}" type="datetimeFigureOut">
              <a:rPr lang="en-US" smtClean="0"/>
              <a:t>10/20/2020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AC06A-4905-4B1A-83C1-3B011A8CF04B}" type="slidenum">
              <a:rPr lang="en-US" smtClean="0"/>
              <a:t>‹#›</a:t>
            </a:fld>
            <a:endParaRPr lang="en-US" dirty="0"/>
          </a:p>
        </p:txBody>
      </p:sp>
    </p:spTree>
    <p:extLst>
      <p:ext uri="{BB962C8B-B14F-4D97-AF65-F5344CB8AC3E}">
        <p14:creationId xmlns:p14="http://schemas.microsoft.com/office/powerpoint/2010/main" val="349710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1</a:t>
            </a:fld>
            <a:endParaRPr lang="en-US" dirty="0"/>
          </a:p>
        </p:txBody>
      </p:sp>
    </p:spTree>
    <p:extLst>
      <p:ext uri="{BB962C8B-B14F-4D97-AF65-F5344CB8AC3E}">
        <p14:creationId xmlns:p14="http://schemas.microsoft.com/office/powerpoint/2010/main" val="1811392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2</a:t>
            </a:fld>
            <a:endParaRPr lang="en-US" dirty="0"/>
          </a:p>
        </p:txBody>
      </p:sp>
    </p:spTree>
    <p:extLst>
      <p:ext uri="{BB962C8B-B14F-4D97-AF65-F5344CB8AC3E}">
        <p14:creationId xmlns:p14="http://schemas.microsoft.com/office/powerpoint/2010/main" val="2531598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3</a:t>
            </a:fld>
            <a:endParaRPr lang="en-US" dirty="0"/>
          </a:p>
        </p:txBody>
      </p:sp>
    </p:spTree>
    <p:extLst>
      <p:ext uri="{BB962C8B-B14F-4D97-AF65-F5344CB8AC3E}">
        <p14:creationId xmlns:p14="http://schemas.microsoft.com/office/powerpoint/2010/main" val="2509969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4</a:t>
            </a:fld>
            <a:endParaRPr lang="en-US" dirty="0"/>
          </a:p>
        </p:txBody>
      </p:sp>
    </p:spTree>
    <p:extLst>
      <p:ext uri="{BB962C8B-B14F-4D97-AF65-F5344CB8AC3E}">
        <p14:creationId xmlns:p14="http://schemas.microsoft.com/office/powerpoint/2010/main" val="3017638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5</a:t>
            </a:fld>
            <a:endParaRPr lang="en-US" dirty="0"/>
          </a:p>
        </p:txBody>
      </p:sp>
    </p:spTree>
    <p:extLst>
      <p:ext uri="{BB962C8B-B14F-4D97-AF65-F5344CB8AC3E}">
        <p14:creationId xmlns:p14="http://schemas.microsoft.com/office/powerpoint/2010/main" val="337563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6</a:t>
            </a:fld>
            <a:endParaRPr lang="en-US" dirty="0"/>
          </a:p>
        </p:txBody>
      </p:sp>
    </p:spTree>
    <p:extLst>
      <p:ext uri="{BB962C8B-B14F-4D97-AF65-F5344CB8AC3E}">
        <p14:creationId xmlns:p14="http://schemas.microsoft.com/office/powerpoint/2010/main" val="3696958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7</a:t>
            </a:fld>
            <a:endParaRPr lang="en-US" dirty="0"/>
          </a:p>
        </p:txBody>
      </p:sp>
    </p:spTree>
    <p:extLst>
      <p:ext uri="{BB962C8B-B14F-4D97-AF65-F5344CB8AC3E}">
        <p14:creationId xmlns:p14="http://schemas.microsoft.com/office/powerpoint/2010/main" val="730992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8</a:t>
            </a:fld>
            <a:endParaRPr lang="en-US" dirty="0"/>
          </a:p>
        </p:txBody>
      </p:sp>
    </p:spTree>
    <p:extLst>
      <p:ext uri="{BB962C8B-B14F-4D97-AF65-F5344CB8AC3E}">
        <p14:creationId xmlns:p14="http://schemas.microsoft.com/office/powerpoint/2010/main" val="224362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7461A7-C745-4C36-816E-A1BF6EE517A4}"/>
              </a:ext>
            </a:extLst>
          </p:cNvPr>
          <p:cNvSpPr/>
          <p:nvPr userDrawn="1"/>
        </p:nvSpPr>
        <p:spPr>
          <a:xfrm>
            <a:off x="0" y="4554000"/>
            <a:ext cx="12192000" cy="23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A6CD15-EEA4-46CB-A7B3-495FF7C8B4E0}"/>
              </a:ext>
            </a:extLst>
          </p:cNvPr>
          <p:cNvSpPr>
            <a:spLocks noGrp="1"/>
          </p:cNvSpPr>
          <p:nvPr>
            <p:ph type="ctrTitle"/>
          </p:nvPr>
        </p:nvSpPr>
        <p:spPr>
          <a:xfrm>
            <a:off x="1080000" y="3833999"/>
            <a:ext cx="5937026" cy="720001"/>
          </a:xfrm>
          <a:solidFill>
            <a:schemeClr val="bg1"/>
          </a:solidFill>
        </p:spPr>
        <p:txBody>
          <a:bodyPr anchor="ctr">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FF20683-79D6-43CE-A167-BF1E25FA44B5}"/>
              </a:ext>
            </a:extLst>
          </p:cNvPr>
          <p:cNvSpPr>
            <a:spLocks noGrp="1"/>
          </p:cNvSpPr>
          <p:nvPr>
            <p:ph type="subTitle" idx="1"/>
          </p:nvPr>
        </p:nvSpPr>
        <p:spPr>
          <a:xfrm>
            <a:off x="1080000" y="4731026"/>
            <a:ext cx="9144000" cy="720000"/>
          </a:xfrm>
        </p:spPr>
        <p:txBody>
          <a:bodyP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16" name="Group 15">
            <a:extLst>
              <a:ext uri="{FF2B5EF4-FFF2-40B4-BE49-F238E27FC236}">
                <a16:creationId xmlns:a16="http://schemas.microsoft.com/office/drawing/2014/main" id="{9194F1B6-7D05-4E73-BA00-BC5670C43D0C}"/>
              </a:ext>
              <a:ext uri="{C183D7F6-B498-43B3-948B-1728B52AA6E4}">
                <adec:decorative xmlns:adec="http://schemas.microsoft.com/office/drawing/2017/decorative" val="1"/>
              </a:ext>
            </a:extLst>
          </p:cNvPr>
          <p:cNvGrpSpPr/>
          <p:nvPr userDrawn="1"/>
        </p:nvGrpSpPr>
        <p:grpSpPr>
          <a:xfrm>
            <a:off x="7998793" y="2408820"/>
            <a:ext cx="3399320" cy="2592271"/>
            <a:chOff x="7998793" y="2408820"/>
            <a:chExt cx="3399320" cy="2592271"/>
          </a:xfrm>
        </p:grpSpPr>
        <p:sp>
          <p:nvSpPr>
            <p:cNvPr id="13" name="Graphic 14">
              <a:extLst>
                <a:ext uri="{FF2B5EF4-FFF2-40B4-BE49-F238E27FC236}">
                  <a16:creationId xmlns:a16="http://schemas.microsoft.com/office/drawing/2014/main" id="{8B58D1C2-E2C1-48D1-9CD7-D98859263F8B}"/>
                </a:ext>
              </a:extLst>
            </p:cNvPr>
            <p:cNvSpPr/>
            <p:nvPr userDrawn="1"/>
          </p:nvSpPr>
          <p:spPr>
            <a:xfrm rot="18900000">
              <a:off x="8436128" y="4572466"/>
              <a:ext cx="2357438" cy="428625"/>
            </a:xfrm>
            <a:custGeom>
              <a:avLst/>
              <a:gdLst>
                <a:gd name="connsiteX0" fmla="*/ 0 w 1885950"/>
                <a:gd name="connsiteY0" fmla="*/ 0 h 342900"/>
                <a:gd name="connsiteX1" fmla="*/ 473393 w 1885950"/>
                <a:gd name="connsiteY1" fmla="*/ 342900 h 342900"/>
                <a:gd name="connsiteX2" fmla="*/ 946785 w 1885950"/>
                <a:gd name="connsiteY2" fmla="*/ 0 h 342900"/>
                <a:gd name="connsiteX3" fmla="*/ 1420178 w 1885950"/>
                <a:gd name="connsiteY3" fmla="*/ 342900 h 342900"/>
                <a:gd name="connsiteX4" fmla="*/ 1893570 w 1885950"/>
                <a:gd name="connsiteY4" fmla="*/ 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342900">
                  <a:moveTo>
                    <a:pt x="0" y="0"/>
                  </a:moveTo>
                  <a:cubicBezTo>
                    <a:pt x="236220" y="0"/>
                    <a:pt x="236220" y="342900"/>
                    <a:pt x="473393" y="342900"/>
                  </a:cubicBezTo>
                  <a:cubicBezTo>
                    <a:pt x="709613" y="342900"/>
                    <a:pt x="709613" y="0"/>
                    <a:pt x="946785" y="0"/>
                  </a:cubicBezTo>
                  <a:cubicBezTo>
                    <a:pt x="1183005" y="0"/>
                    <a:pt x="1183005" y="342900"/>
                    <a:pt x="1420178" y="342900"/>
                  </a:cubicBezTo>
                  <a:cubicBezTo>
                    <a:pt x="1657350" y="342900"/>
                    <a:pt x="1656398" y="0"/>
                    <a:pt x="1893570" y="0"/>
                  </a:cubicBezTo>
                </a:path>
              </a:pathLst>
            </a:custGeom>
            <a:noFill/>
            <a:ln w="127000" cap="rnd">
              <a:solidFill>
                <a:schemeClr val="bg1"/>
              </a:solidFill>
              <a:prstDash val="solid"/>
              <a:miter/>
            </a:ln>
          </p:spPr>
          <p:txBody>
            <a:bodyPr rtlCol="0" anchor="ctr"/>
            <a:lstStyle/>
            <a:p>
              <a:endParaRPr lang="en-US" dirty="0"/>
            </a:p>
          </p:txBody>
        </p:sp>
        <p:sp>
          <p:nvSpPr>
            <p:cNvPr id="14" name="Oval 13">
              <a:extLst>
                <a:ext uri="{FF2B5EF4-FFF2-40B4-BE49-F238E27FC236}">
                  <a16:creationId xmlns:a16="http://schemas.microsoft.com/office/drawing/2014/main" id="{A52BDBB4-28D9-4B2B-BA1A-8A20B3CA0A1B}"/>
                </a:ext>
              </a:extLst>
            </p:cNvPr>
            <p:cNvSpPr/>
            <p:nvPr userDrawn="1"/>
          </p:nvSpPr>
          <p:spPr>
            <a:xfrm>
              <a:off x="10505144" y="2408820"/>
              <a:ext cx="892969" cy="892970"/>
            </a:xfrm>
            <a:prstGeom prst="ellipse">
              <a:avLst/>
            </a:prstGeom>
            <a:noFill/>
            <a:ln w="127000" cap="flat">
              <a:solidFill>
                <a:schemeClr val="accent4"/>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15" name="Isosceles Triangle 14">
              <a:extLst>
                <a:ext uri="{FF2B5EF4-FFF2-40B4-BE49-F238E27FC236}">
                  <a16:creationId xmlns:a16="http://schemas.microsoft.com/office/drawing/2014/main" id="{6FA2AB67-0CBD-40DF-8724-9E261D88001E}"/>
                </a:ext>
              </a:extLst>
            </p:cNvPr>
            <p:cNvSpPr/>
            <p:nvPr userDrawn="1"/>
          </p:nvSpPr>
          <p:spPr>
            <a:xfrm>
              <a:off x="7998793" y="3156637"/>
              <a:ext cx="1063466" cy="916782"/>
            </a:xfrm>
            <a:prstGeom prst="triangle">
              <a:avLst/>
            </a:prstGeom>
            <a:solidFill>
              <a:schemeClr val="accent5"/>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spTree>
    <p:extLst>
      <p:ext uri="{BB962C8B-B14F-4D97-AF65-F5344CB8AC3E}">
        <p14:creationId xmlns:p14="http://schemas.microsoft.com/office/powerpoint/2010/main" val="133279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2C2F631-6179-4019-A4DE-E71E4BCD7A9A}"/>
              </a:ext>
            </a:extLst>
          </p:cNvPr>
          <p:cNvSpPr/>
          <p:nvPr userDrawn="1"/>
        </p:nvSpPr>
        <p:spPr>
          <a:xfrm>
            <a:off x="0" y="0"/>
            <a:ext cx="12192000" cy="3098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3BA779-F1DC-4871-8673-48F90A2ADB29}"/>
              </a:ext>
            </a:extLst>
          </p:cNvPr>
          <p:cNvSpPr>
            <a:spLocks noGrp="1"/>
          </p:cNvSpPr>
          <p:nvPr>
            <p:ph type="title"/>
          </p:nvPr>
        </p:nvSpPr>
        <p:spPr>
          <a:xfrm>
            <a:off x="1079999" y="1152000"/>
            <a:ext cx="5940000" cy="792000"/>
          </a:xfrm>
        </p:spPr>
        <p:txBody>
          <a:bodyPr/>
          <a:lstStyle/>
          <a:p>
            <a:r>
              <a:rPr lang="en-US"/>
              <a:t>Click to edit Master title style</a:t>
            </a:r>
          </a:p>
        </p:txBody>
      </p:sp>
      <p:sp>
        <p:nvSpPr>
          <p:cNvPr id="8" name="Footer Placeholder 7">
            <a:extLst>
              <a:ext uri="{FF2B5EF4-FFF2-40B4-BE49-F238E27FC236}">
                <a16:creationId xmlns:a16="http://schemas.microsoft.com/office/drawing/2014/main" id="{FD0CDE65-1A53-4205-81E7-9806636D35D1}"/>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9D1C7250-86AB-45C1-A1EF-F426666979B7}"/>
              </a:ext>
            </a:extLst>
          </p:cNvPr>
          <p:cNvSpPr>
            <a:spLocks noGrp="1"/>
          </p:cNvSpPr>
          <p:nvPr>
            <p:ph type="sldNum" sz="quarter" idx="11"/>
          </p:nvPr>
        </p:nvSpPr>
        <p:spPr/>
        <p:txBody>
          <a:bodyPr/>
          <a:lstStyle/>
          <a:p>
            <a:fld id="{7E0E41E9-E887-49CF-A358-8367F0C34840}" type="slidenum">
              <a:rPr lang="en-US" smtClean="0"/>
              <a:t>‹#›</a:t>
            </a:fld>
            <a:endParaRPr lang="en-US" dirty="0"/>
          </a:p>
        </p:txBody>
      </p:sp>
      <p:sp>
        <p:nvSpPr>
          <p:cNvPr id="10" name="Content Placeholder 2">
            <a:extLst>
              <a:ext uri="{FF2B5EF4-FFF2-40B4-BE49-F238E27FC236}">
                <a16:creationId xmlns:a16="http://schemas.microsoft.com/office/drawing/2014/main" id="{6D2A4D50-D5D7-4F67-A7F9-A34FE6E8980C}"/>
              </a:ext>
            </a:extLst>
          </p:cNvPr>
          <p:cNvSpPr>
            <a:spLocks noGrp="1"/>
          </p:cNvSpPr>
          <p:nvPr>
            <p:ph idx="1"/>
          </p:nvPr>
        </p:nvSpPr>
        <p:spPr>
          <a:xfrm>
            <a:off x="1079998" y="2564295"/>
            <a:ext cx="4680000" cy="3141705"/>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FC78E1E2-4A89-4703-BD74-7B982EBCB1B6}"/>
              </a:ext>
            </a:extLst>
          </p:cNvPr>
          <p:cNvSpPr>
            <a:spLocks noGrp="1"/>
          </p:cNvSpPr>
          <p:nvPr>
            <p:ph idx="12"/>
          </p:nvPr>
        </p:nvSpPr>
        <p:spPr>
          <a:xfrm>
            <a:off x="6422399" y="2564295"/>
            <a:ext cx="4680000" cy="3141705"/>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119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AD4645D-B764-4859-9EF5-D320F7C474D4}"/>
              </a:ext>
            </a:extLst>
          </p:cNvPr>
          <p:cNvSpPr/>
          <p:nvPr userDrawn="1"/>
        </p:nvSpPr>
        <p:spPr>
          <a:xfrm>
            <a:off x="0" y="0"/>
            <a:ext cx="12192000" cy="3098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3BA779-F1DC-4871-8673-48F90A2ADB29}"/>
              </a:ext>
            </a:extLst>
          </p:cNvPr>
          <p:cNvSpPr>
            <a:spLocks noGrp="1"/>
          </p:cNvSpPr>
          <p:nvPr>
            <p:ph type="title"/>
          </p:nvPr>
        </p:nvSpPr>
        <p:spPr>
          <a:xfrm>
            <a:off x="1079999" y="1152000"/>
            <a:ext cx="5940000" cy="792000"/>
          </a:xfrm>
        </p:spPr>
        <p:txBody>
          <a:bodyPr/>
          <a:lstStyle/>
          <a:p>
            <a:r>
              <a:rPr lang="en-US"/>
              <a:t>Click to edit Master title style</a:t>
            </a:r>
          </a:p>
        </p:txBody>
      </p:sp>
      <p:sp>
        <p:nvSpPr>
          <p:cNvPr id="8" name="Footer Placeholder 7">
            <a:extLst>
              <a:ext uri="{FF2B5EF4-FFF2-40B4-BE49-F238E27FC236}">
                <a16:creationId xmlns:a16="http://schemas.microsoft.com/office/drawing/2014/main" id="{FD0CDE65-1A53-4205-81E7-9806636D35D1}"/>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9D1C7250-86AB-45C1-A1EF-F426666979B7}"/>
              </a:ext>
            </a:extLst>
          </p:cNvPr>
          <p:cNvSpPr>
            <a:spLocks noGrp="1"/>
          </p:cNvSpPr>
          <p:nvPr>
            <p:ph type="sldNum" sz="quarter" idx="11"/>
          </p:nvPr>
        </p:nvSpPr>
        <p:spPr/>
        <p:txBody>
          <a:bodyPr/>
          <a:lstStyle/>
          <a:p>
            <a:fld id="{7E0E41E9-E887-49CF-A358-8367F0C34840}" type="slidenum">
              <a:rPr lang="en-US" smtClean="0"/>
              <a:t>‹#›</a:t>
            </a:fld>
            <a:endParaRPr lang="en-US" dirty="0"/>
          </a:p>
        </p:txBody>
      </p:sp>
      <p:sp>
        <p:nvSpPr>
          <p:cNvPr id="10" name="Content Placeholder 2">
            <a:extLst>
              <a:ext uri="{FF2B5EF4-FFF2-40B4-BE49-F238E27FC236}">
                <a16:creationId xmlns:a16="http://schemas.microsoft.com/office/drawing/2014/main" id="{6D2A4D50-D5D7-4F67-A7F9-A34FE6E8980C}"/>
              </a:ext>
            </a:extLst>
          </p:cNvPr>
          <p:cNvSpPr>
            <a:spLocks noGrp="1"/>
          </p:cNvSpPr>
          <p:nvPr>
            <p:ph idx="1"/>
          </p:nvPr>
        </p:nvSpPr>
        <p:spPr>
          <a:xfrm>
            <a:off x="1079998" y="3473076"/>
            <a:ext cx="4680000" cy="2232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a:extLst>
              <a:ext uri="{FF2B5EF4-FFF2-40B4-BE49-F238E27FC236}">
                <a16:creationId xmlns:a16="http://schemas.microsoft.com/office/drawing/2014/main" id="{FC78E1E2-4A89-4703-BD74-7B982EBCB1B6}"/>
              </a:ext>
            </a:extLst>
          </p:cNvPr>
          <p:cNvSpPr>
            <a:spLocks noGrp="1"/>
          </p:cNvSpPr>
          <p:nvPr>
            <p:ph idx="12"/>
          </p:nvPr>
        </p:nvSpPr>
        <p:spPr>
          <a:xfrm>
            <a:off x="6422399" y="3473076"/>
            <a:ext cx="4680000" cy="2232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4A0AF439-96CB-4860-A71E-A61E0D722A90}"/>
              </a:ext>
            </a:extLst>
          </p:cNvPr>
          <p:cNvSpPr>
            <a:spLocks noGrp="1"/>
          </p:cNvSpPr>
          <p:nvPr>
            <p:ph type="body" idx="13"/>
          </p:nvPr>
        </p:nvSpPr>
        <p:spPr>
          <a:xfrm>
            <a:off x="1079999" y="2561013"/>
            <a:ext cx="4689604" cy="823912"/>
          </a:xfrm>
          <a:solidFill>
            <a:schemeClr val="accent1">
              <a:lumMod val="50000"/>
            </a:schemeClr>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4">
            <a:extLst>
              <a:ext uri="{FF2B5EF4-FFF2-40B4-BE49-F238E27FC236}">
                <a16:creationId xmlns:a16="http://schemas.microsoft.com/office/drawing/2014/main" id="{20C3577A-AD90-453C-A7D5-994712C32F8A}"/>
              </a:ext>
            </a:extLst>
          </p:cNvPr>
          <p:cNvSpPr>
            <a:spLocks noGrp="1"/>
          </p:cNvSpPr>
          <p:nvPr>
            <p:ph type="body" sz="quarter" idx="3"/>
          </p:nvPr>
        </p:nvSpPr>
        <p:spPr>
          <a:xfrm>
            <a:off x="6422399" y="2561013"/>
            <a:ext cx="4689602" cy="823912"/>
          </a:xfrm>
          <a:solidFill>
            <a:schemeClr val="accent3">
              <a:lumMod val="50000"/>
            </a:schemeClr>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876717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36AECC-ED9D-4732-906A-09C9CF08848D}"/>
              </a:ext>
            </a:extLst>
          </p:cNvPr>
          <p:cNvSpPr/>
          <p:nvPr userDrawn="1"/>
        </p:nvSpPr>
        <p:spPr>
          <a:xfrm>
            <a:off x="0" y="0"/>
            <a:ext cx="12192000" cy="3098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A8A581-34C3-4715-AA75-16964CC2BB59}"/>
              </a:ext>
            </a:extLst>
          </p:cNvPr>
          <p:cNvSpPr>
            <a:spLocks noGrp="1"/>
          </p:cNvSpPr>
          <p:nvPr>
            <p:ph type="title"/>
          </p:nvPr>
        </p:nvSpPr>
        <p:spPr>
          <a:xfrm>
            <a:off x="1079999" y="1153399"/>
            <a:ext cx="5940000" cy="792000"/>
          </a:xfrm>
        </p:spPr>
        <p:txBody>
          <a:body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74B24785-859E-46F0-8D0A-E775EE903684}"/>
              </a:ext>
            </a:extLst>
          </p:cNvPr>
          <p:cNvSpPr>
            <a:spLocks noGrp="1"/>
          </p:cNvSpPr>
          <p:nvPr>
            <p:ph type="ftr" sz="quarter" idx="10"/>
          </p:nvPr>
        </p:nvSpPr>
        <p:spPr/>
        <p:txBody>
          <a:bodyPr/>
          <a:lstStyle/>
          <a:p>
            <a:endParaRPr lang="en-US" dirty="0"/>
          </a:p>
        </p:txBody>
      </p:sp>
      <p:sp>
        <p:nvSpPr>
          <p:cNvPr id="7" name="Slide Number Placeholder 6">
            <a:extLst>
              <a:ext uri="{FF2B5EF4-FFF2-40B4-BE49-F238E27FC236}">
                <a16:creationId xmlns:a16="http://schemas.microsoft.com/office/drawing/2014/main" id="{E2306515-C1D6-4079-91A2-8C1D2BCDCFCF}"/>
              </a:ext>
            </a:extLst>
          </p:cNvPr>
          <p:cNvSpPr>
            <a:spLocks noGrp="1"/>
          </p:cNvSpPr>
          <p:nvPr>
            <p:ph type="sldNum" sz="quarter" idx="11"/>
          </p:nvPr>
        </p:nvSpPr>
        <p:spPr/>
        <p:txBody>
          <a:bodyPr/>
          <a:lstStyle/>
          <a:p>
            <a:fld id="{7E0E41E9-E887-49CF-A358-8367F0C34840}" type="slidenum">
              <a:rPr lang="en-US" smtClean="0"/>
              <a:t>‹#›</a:t>
            </a:fld>
            <a:endParaRPr lang="en-US" dirty="0"/>
          </a:p>
        </p:txBody>
      </p:sp>
    </p:spTree>
    <p:extLst>
      <p:ext uri="{BB962C8B-B14F-4D97-AF65-F5344CB8AC3E}">
        <p14:creationId xmlns:p14="http://schemas.microsoft.com/office/powerpoint/2010/main" val="2061944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Option 2">
    <p:bg>
      <p:bgPr>
        <a:solidFill>
          <a:schemeClr val="accent6"/>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36AECC-ED9D-4732-906A-09C9CF08848D}"/>
              </a:ext>
            </a:extLst>
          </p:cNvPr>
          <p:cNvSpPr/>
          <p:nvPr userDrawn="1"/>
        </p:nvSpPr>
        <p:spPr>
          <a:xfrm>
            <a:off x="0" y="0"/>
            <a:ext cx="12192000" cy="3098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A8A581-34C3-4715-AA75-16964CC2BB59}"/>
              </a:ext>
            </a:extLst>
          </p:cNvPr>
          <p:cNvSpPr>
            <a:spLocks noGrp="1"/>
          </p:cNvSpPr>
          <p:nvPr>
            <p:ph type="title"/>
          </p:nvPr>
        </p:nvSpPr>
        <p:spPr>
          <a:xfrm>
            <a:off x="1079999" y="1153399"/>
            <a:ext cx="5940000" cy="792000"/>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74B24785-859E-46F0-8D0A-E775EE903684}"/>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E2306515-C1D6-4079-91A2-8C1D2BCDCFCF}"/>
              </a:ext>
            </a:extLst>
          </p:cNvPr>
          <p:cNvSpPr>
            <a:spLocks noGrp="1"/>
          </p:cNvSpPr>
          <p:nvPr>
            <p:ph type="sldNum" sz="quarter" idx="11"/>
          </p:nvPr>
        </p:nvSpPr>
        <p:spPr>
          <a:noFill/>
          <a:ln>
            <a:solidFill>
              <a:schemeClr val="bg1"/>
            </a:solidFill>
          </a:ln>
        </p:spPr>
        <p:txBody>
          <a:bodyPr/>
          <a:lstStyle>
            <a:lvl1pPr>
              <a:defRPr>
                <a:solidFill>
                  <a:schemeClr val="bg1"/>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458656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 No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A581-34C3-4715-AA75-16964CC2BB59}"/>
              </a:ext>
            </a:extLst>
          </p:cNvPr>
          <p:cNvSpPr>
            <a:spLocks noGrp="1"/>
          </p:cNvSpPr>
          <p:nvPr>
            <p:ph type="title"/>
          </p:nvPr>
        </p:nvSpPr>
        <p:spPr>
          <a:xfrm>
            <a:off x="1079999" y="1152000"/>
            <a:ext cx="5940000" cy="792000"/>
          </a:xfrm>
        </p:spPr>
        <p:txBody>
          <a:body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74B24785-859E-46F0-8D0A-E775EE903684}"/>
              </a:ext>
            </a:extLst>
          </p:cNvPr>
          <p:cNvSpPr>
            <a:spLocks noGrp="1"/>
          </p:cNvSpPr>
          <p:nvPr>
            <p:ph type="ftr" sz="quarter" idx="10"/>
          </p:nvPr>
        </p:nvSpPr>
        <p:spPr/>
        <p:txBody>
          <a:bodyPr/>
          <a:lstStyle/>
          <a:p>
            <a:endParaRPr lang="en-US" dirty="0"/>
          </a:p>
        </p:txBody>
      </p:sp>
      <p:sp>
        <p:nvSpPr>
          <p:cNvPr id="7" name="Slide Number Placeholder 6">
            <a:extLst>
              <a:ext uri="{FF2B5EF4-FFF2-40B4-BE49-F238E27FC236}">
                <a16:creationId xmlns:a16="http://schemas.microsoft.com/office/drawing/2014/main" id="{E2306515-C1D6-4079-91A2-8C1D2BCDCFCF}"/>
              </a:ext>
            </a:extLst>
          </p:cNvPr>
          <p:cNvSpPr>
            <a:spLocks noGrp="1"/>
          </p:cNvSpPr>
          <p:nvPr>
            <p:ph type="sldNum" sz="quarter" idx="11"/>
          </p:nvPr>
        </p:nvSpPr>
        <p:spPr/>
        <p:txBody>
          <a:bodyPr/>
          <a:lstStyle/>
          <a:p>
            <a:fld id="{7E0E41E9-E887-49CF-A358-8367F0C34840}" type="slidenum">
              <a:rPr lang="en-US" smtClean="0"/>
              <a:t>‹#›</a:t>
            </a:fld>
            <a:endParaRPr lang="en-US" dirty="0"/>
          </a:p>
        </p:txBody>
      </p:sp>
    </p:spTree>
    <p:extLst>
      <p:ext uri="{BB962C8B-B14F-4D97-AF65-F5344CB8AC3E}">
        <p14:creationId xmlns:p14="http://schemas.microsoft.com/office/powerpoint/2010/main" val="1064502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Left Middle">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F1F7A7-3825-4674-B370-D3BEDD3FC66D}"/>
              </a:ext>
            </a:extLst>
          </p:cNvPr>
          <p:cNvSpPr/>
          <p:nvPr userDrawn="1"/>
        </p:nvSpPr>
        <p:spPr>
          <a:xfrm>
            <a:off x="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1079999" y="3033000"/>
            <a:ext cx="6235201" cy="792000"/>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9560AB5-7355-4D05-AA13-FCB0024AF862}"/>
              </a:ext>
            </a:extLst>
          </p:cNvPr>
          <p:cNvSpPr>
            <a:spLocks noGrp="1"/>
          </p:cNvSpPr>
          <p:nvPr>
            <p:ph type="ftr" sz="quarter" idx="10"/>
          </p:nvPr>
        </p:nvSpPr>
        <p:spPr/>
        <p:txBody>
          <a:bodyPr/>
          <a:lstStyle/>
          <a:p>
            <a:endParaRPr lang="en-US" dirty="0"/>
          </a:p>
        </p:txBody>
      </p:sp>
      <p:sp>
        <p:nvSpPr>
          <p:cNvPr id="19" name="Slide Number Placeholder 18">
            <a:extLst>
              <a:ext uri="{FF2B5EF4-FFF2-40B4-BE49-F238E27FC236}">
                <a16:creationId xmlns:a16="http://schemas.microsoft.com/office/drawing/2014/main" id="{44CCDFF2-A2F9-4352-94BB-9BB119095D1A}"/>
              </a:ext>
            </a:extLst>
          </p:cNvPr>
          <p:cNvSpPr>
            <a:spLocks noGrp="1"/>
          </p:cNvSpPr>
          <p:nvPr>
            <p:ph type="sldNum" sz="quarter" idx="11"/>
          </p:nvPr>
        </p:nvSpPr>
        <p:spPr>
          <a:noFill/>
          <a:ln>
            <a:solidFill>
              <a:schemeClr val="accent3"/>
            </a:solidFill>
          </a:ln>
        </p:spPr>
        <p:txBody>
          <a:bodyPr/>
          <a:lstStyle>
            <a:lvl1pPr>
              <a:defRPr>
                <a:solidFill>
                  <a:schemeClr val="accent3"/>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2648655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Right Middle">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F1F7A7-3825-4674-B370-D3BEDD3FC66D}"/>
              </a:ext>
            </a:extLst>
          </p:cNvPr>
          <p:cNvSpPr/>
          <p:nvPr userDrawn="1"/>
        </p:nvSpPr>
        <p:spPr>
          <a:xfrm>
            <a:off x="6096000" y="0"/>
            <a:ext cx="6096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4876799" y="3033000"/>
            <a:ext cx="6235201" cy="792000"/>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C29028F3-1D82-46F1-B1A3-00830CB35A9E}"/>
              </a:ext>
            </a:extLst>
          </p:cNvPr>
          <p:cNvSpPr>
            <a:spLocks noGrp="1"/>
          </p:cNvSpPr>
          <p:nvPr>
            <p:ph type="ftr" sz="quarter" idx="10"/>
          </p:nvPr>
        </p:nvSpPr>
        <p:spPr/>
        <p:txBody>
          <a:bodyPr/>
          <a:lstStyle/>
          <a:p>
            <a:endParaRPr lang="en-US" dirty="0"/>
          </a:p>
        </p:txBody>
      </p:sp>
      <p:sp>
        <p:nvSpPr>
          <p:cNvPr id="19" name="Slide Number Placeholder 18">
            <a:extLst>
              <a:ext uri="{FF2B5EF4-FFF2-40B4-BE49-F238E27FC236}">
                <a16:creationId xmlns:a16="http://schemas.microsoft.com/office/drawing/2014/main" id="{2005FE9B-8EFA-4B5C-B7E0-1BA35304D2F7}"/>
              </a:ext>
            </a:extLst>
          </p:cNvPr>
          <p:cNvSpPr>
            <a:spLocks noGrp="1"/>
          </p:cNvSpPr>
          <p:nvPr>
            <p:ph type="sldNum" sz="quarter" idx="11"/>
          </p:nvPr>
        </p:nvSpPr>
        <p:spPr>
          <a:noFill/>
          <a:ln>
            <a:solidFill>
              <a:schemeClr val="bg1"/>
            </a:solidFill>
          </a:ln>
        </p:spPr>
        <p:txBody>
          <a:bodyPr/>
          <a:lstStyle>
            <a:lvl1pPr>
              <a:defRPr>
                <a:solidFill>
                  <a:schemeClr val="bg1"/>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2052379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AD48B3D-5284-49B6-95FE-F6F67199D69E}"/>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7AE2B87C-2A1C-4361-ABCD-71640D949105}"/>
              </a:ext>
            </a:extLst>
          </p:cNvPr>
          <p:cNvSpPr>
            <a:spLocks noGrp="1"/>
          </p:cNvSpPr>
          <p:nvPr>
            <p:ph type="sldNum" sz="quarter" idx="11"/>
          </p:nvPr>
        </p:nvSpPr>
        <p:spPr/>
        <p:txBody>
          <a:bodyPr/>
          <a:lstStyle/>
          <a:p>
            <a:fld id="{7E0E41E9-E887-49CF-A358-8367F0C34840}" type="slidenum">
              <a:rPr lang="en-US" smtClean="0"/>
              <a:t>‹#›</a:t>
            </a:fld>
            <a:endParaRPr lang="en-US" dirty="0"/>
          </a:p>
        </p:txBody>
      </p:sp>
    </p:spTree>
    <p:extLst>
      <p:ext uri="{BB962C8B-B14F-4D97-AF65-F5344CB8AC3E}">
        <p14:creationId xmlns:p14="http://schemas.microsoft.com/office/powerpoint/2010/main" val="3929296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9845-7EE3-4215-838A-9B269844ED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EF0B72-F0E4-4D09-8DA2-36F92C9E74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B9E62E-1D1A-4230-8716-C6873BEF0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407C1F35-FB12-46E2-A9E5-6CB4364CAC87}"/>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F581B5D9-E2DC-4C3D-8035-080BA5D94545}"/>
              </a:ext>
            </a:extLst>
          </p:cNvPr>
          <p:cNvSpPr>
            <a:spLocks noGrp="1"/>
          </p:cNvSpPr>
          <p:nvPr>
            <p:ph type="sldNum" sz="quarter" idx="11"/>
          </p:nvPr>
        </p:nvSpPr>
        <p:spPr/>
        <p:txBody>
          <a:bodyPr/>
          <a:lstStyle/>
          <a:p>
            <a:fld id="{7E0E41E9-E887-49CF-A358-8367F0C34840}" type="slidenum">
              <a:rPr lang="en-US" smtClean="0"/>
              <a:t>‹#›</a:t>
            </a:fld>
            <a:endParaRPr lang="en-US" dirty="0"/>
          </a:p>
        </p:txBody>
      </p:sp>
    </p:spTree>
    <p:extLst>
      <p:ext uri="{BB962C8B-B14F-4D97-AF65-F5344CB8AC3E}">
        <p14:creationId xmlns:p14="http://schemas.microsoft.com/office/powerpoint/2010/main" val="2286311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CC2B20B-280D-44D1-8DC5-70D2B86B7655}"/>
              </a:ext>
            </a:extLst>
          </p:cNvPr>
          <p:cNvSpPr/>
          <p:nvPr userDrawn="1"/>
        </p:nvSpPr>
        <p:spPr>
          <a:xfrm rot="2448756">
            <a:off x="9181031" y="3380182"/>
            <a:ext cx="878193" cy="2739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8CF6415F-6279-47D7-81A8-7C667B82487D}"/>
              </a:ext>
            </a:extLst>
          </p:cNvPr>
          <p:cNvSpPr/>
          <p:nvPr userDrawn="1"/>
        </p:nvSpPr>
        <p:spPr>
          <a:xfrm>
            <a:off x="10143917" y="1890080"/>
            <a:ext cx="1638502" cy="16385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F54F30F7-DC7A-41E3-A364-0B79CF985761}"/>
              </a:ext>
            </a:extLst>
          </p:cNvPr>
          <p:cNvSpPr/>
          <p:nvPr userDrawn="1"/>
        </p:nvSpPr>
        <p:spPr>
          <a:xfrm>
            <a:off x="7746136" y="2778308"/>
            <a:ext cx="1638502" cy="16385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icture Placeholder 25">
            <a:extLst>
              <a:ext uri="{FF2B5EF4-FFF2-40B4-BE49-F238E27FC236}">
                <a16:creationId xmlns:a16="http://schemas.microsoft.com/office/drawing/2014/main" id="{672C4EBD-FB6B-4F9E-8562-1F4DD054DA67}"/>
              </a:ext>
            </a:extLst>
          </p:cNvPr>
          <p:cNvSpPr>
            <a:spLocks noGrp="1"/>
          </p:cNvSpPr>
          <p:nvPr>
            <p:ph type="pic" sz="quarter" idx="10" hasCustomPrompt="1"/>
          </p:nvPr>
        </p:nvSpPr>
        <p:spPr>
          <a:xfrm>
            <a:off x="0" y="0"/>
            <a:ext cx="12192000" cy="4554538"/>
          </a:xfrm>
          <a:custGeom>
            <a:avLst/>
            <a:gdLst>
              <a:gd name="connsiteX0" fmla="*/ 8530200 w 12192000"/>
              <a:gd name="connsiteY0" fmla="*/ 3146226 h 4554538"/>
              <a:gd name="connsiteX1" fmla="*/ 7998793 w 12192000"/>
              <a:gd name="connsiteY1" fmla="*/ 4074032 h 4554538"/>
              <a:gd name="connsiteX2" fmla="*/ 9061603 w 12192000"/>
              <a:gd name="connsiteY2" fmla="*/ 4074032 h 4554538"/>
              <a:gd name="connsiteX3" fmla="*/ 10971786 w 12192000"/>
              <a:gd name="connsiteY3" fmla="*/ 2468328 h 4554538"/>
              <a:gd name="connsiteX4" fmla="*/ 11359570 w 12192000"/>
              <a:gd name="connsiteY4" fmla="*/ 2856109 h 4554538"/>
              <a:gd name="connsiteX5" fmla="*/ 10971786 w 12192000"/>
              <a:gd name="connsiteY5" fmla="*/ 3243892 h 4554538"/>
              <a:gd name="connsiteX6" fmla="*/ 10584005 w 12192000"/>
              <a:gd name="connsiteY6" fmla="*/ 2856109 h 4554538"/>
              <a:gd name="connsiteX7" fmla="*/ 10971786 w 12192000"/>
              <a:gd name="connsiteY7" fmla="*/ 2468328 h 4554538"/>
              <a:gd name="connsiteX8" fmla="*/ 10971786 w 12192000"/>
              <a:gd name="connsiteY8" fmla="*/ 2344811 h 4554538"/>
              <a:gd name="connsiteX9" fmla="*/ 10460488 w 12192000"/>
              <a:gd name="connsiteY9" fmla="*/ 2856109 h 4554538"/>
              <a:gd name="connsiteX10" fmla="*/ 10971786 w 12192000"/>
              <a:gd name="connsiteY10" fmla="*/ 3367407 h 4554538"/>
              <a:gd name="connsiteX11" fmla="*/ 11483084 w 12192000"/>
              <a:gd name="connsiteY11" fmla="*/ 2856109 h 4554538"/>
              <a:gd name="connsiteX12" fmla="*/ 10971786 w 12192000"/>
              <a:gd name="connsiteY12" fmla="*/ 2344811 h 4554538"/>
              <a:gd name="connsiteX13" fmla="*/ 0 w 12192000"/>
              <a:gd name="connsiteY13" fmla="*/ 0 h 4554538"/>
              <a:gd name="connsiteX14" fmla="*/ 12192000 w 12192000"/>
              <a:gd name="connsiteY14" fmla="*/ 0 h 4554538"/>
              <a:gd name="connsiteX15" fmla="*/ 12192000 w 12192000"/>
              <a:gd name="connsiteY15" fmla="*/ 4554538 h 4554538"/>
              <a:gd name="connsiteX16" fmla="*/ 10247582 w 12192000"/>
              <a:gd name="connsiteY16" fmla="*/ 4554538 h 4554538"/>
              <a:gd name="connsiteX17" fmla="*/ 10312021 w 12192000"/>
              <a:gd name="connsiteY17" fmla="*/ 4461275 h 4554538"/>
              <a:gd name="connsiteX18" fmla="*/ 10316869 w 12192000"/>
              <a:gd name="connsiteY18" fmla="*/ 4142971 h 4554538"/>
              <a:gd name="connsiteX19" fmla="*/ 10357084 w 12192000"/>
              <a:gd name="connsiteY19" fmla="*/ 3838490 h 4554538"/>
              <a:gd name="connsiteX20" fmla="*/ 10357084 w 12192000"/>
              <a:gd name="connsiteY20" fmla="*/ 3749442 h 4554538"/>
              <a:gd name="connsiteX21" fmla="*/ 10313637 w 12192000"/>
              <a:gd name="connsiteY21" fmla="*/ 3730054 h 4554538"/>
              <a:gd name="connsiteX22" fmla="*/ 10268036 w 12192000"/>
              <a:gd name="connsiteY22" fmla="*/ 3749442 h 4554538"/>
              <a:gd name="connsiteX23" fmla="*/ 10193352 w 12192000"/>
              <a:gd name="connsiteY23" fmla="*/ 4168821 h 4554538"/>
              <a:gd name="connsiteX24" fmla="*/ 10153137 w 12192000"/>
              <a:gd name="connsiteY24" fmla="*/ 4473302 h 4554538"/>
              <a:gd name="connsiteX25" fmla="*/ 9845786 w 12192000"/>
              <a:gd name="connsiteY25" fmla="*/ 4513516 h 4554538"/>
              <a:gd name="connsiteX26" fmla="*/ 9475883 w 12192000"/>
              <a:gd name="connsiteY26" fmla="*/ 4546819 h 4554538"/>
              <a:gd name="connsiteX27" fmla="*/ 9466655 w 12192000"/>
              <a:gd name="connsiteY27" fmla="*/ 4554538 h 4554538"/>
              <a:gd name="connsiteX28" fmla="*/ 0 w 12192000"/>
              <a:gd name="connsiteY28" fmla="*/ 4554538 h 455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92000" h="4554538">
                <a:moveTo>
                  <a:pt x="8530200" y="3146226"/>
                </a:moveTo>
                <a:lnTo>
                  <a:pt x="7998793" y="4074032"/>
                </a:lnTo>
                <a:lnTo>
                  <a:pt x="9061603" y="4074032"/>
                </a:lnTo>
                <a:close/>
                <a:moveTo>
                  <a:pt x="10971786" y="2468328"/>
                </a:moveTo>
                <a:cubicBezTo>
                  <a:pt x="11184348" y="2468328"/>
                  <a:pt x="11359570" y="2643547"/>
                  <a:pt x="11359570" y="2856109"/>
                </a:cubicBezTo>
                <a:cubicBezTo>
                  <a:pt x="11359570" y="3071545"/>
                  <a:pt x="11184348" y="3243892"/>
                  <a:pt x="10971786" y="3243892"/>
                </a:cubicBezTo>
                <a:cubicBezTo>
                  <a:pt x="10759224" y="3243892"/>
                  <a:pt x="10584005" y="3068671"/>
                  <a:pt x="10584005" y="2856109"/>
                </a:cubicBezTo>
                <a:cubicBezTo>
                  <a:pt x="10584005" y="2640676"/>
                  <a:pt x="10759224" y="2468328"/>
                  <a:pt x="10971786" y="2468328"/>
                </a:cubicBezTo>
                <a:close/>
                <a:moveTo>
                  <a:pt x="10971786" y="2344811"/>
                </a:moveTo>
                <a:cubicBezTo>
                  <a:pt x="10690285" y="2344811"/>
                  <a:pt x="10460488" y="2574608"/>
                  <a:pt x="10460488" y="2856109"/>
                </a:cubicBezTo>
                <a:cubicBezTo>
                  <a:pt x="10460488" y="3137610"/>
                  <a:pt x="10690285" y="3367407"/>
                  <a:pt x="10971786" y="3367407"/>
                </a:cubicBezTo>
                <a:cubicBezTo>
                  <a:pt x="11253287" y="3367407"/>
                  <a:pt x="11483084" y="3137610"/>
                  <a:pt x="11483084" y="2856109"/>
                </a:cubicBezTo>
                <a:cubicBezTo>
                  <a:pt x="11483084" y="2574608"/>
                  <a:pt x="11253287" y="2344811"/>
                  <a:pt x="10971786" y="2344811"/>
                </a:cubicBezTo>
                <a:close/>
                <a:moveTo>
                  <a:pt x="0" y="0"/>
                </a:moveTo>
                <a:lnTo>
                  <a:pt x="12192000" y="0"/>
                </a:lnTo>
                <a:lnTo>
                  <a:pt x="12192000" y="4554538"/>
                </a:lnTo>
                <a:lnTo>
                  <a:pt x="10247582" y="4554538"/>
                </a:lnTo>
                <a:lnTo>
                  <a:pt x="10312021" y="4461275"/>
                </a:lnTo>
                <a:cubicBezTo>
                  <a:pt x="10357262" y="4356789"/>
                  <a:pt x="10336257" y="4244224"/>
                  <a:pt x="10316869" y="4142971"/>
                </a:cubicBezTo>
                <a:cubicBezTo>
                  <a:pt x="10293889" y="4022327"/>
                  <a:pt x="10276655" y="3918919"/>
                  <a:pt x="10357084" y="3838490"/>
                </a:cubicBezTo>
                <a:cubicBezTo>
                  <a:pt x="10382934" y="3815510"/>
                  <a:pt x="10382934" y="3775296"/>
                  <a:pt x="10357084" y="3749442"/>
                </a:cubicBezTo>
                <a:cubicBezTo>
                  <a:pt x="10345594" y="3736517"/>
                  <a:pt x="10329795" y="3730054"/>
                  <a:pt x="10313637" y="3730054"/>
                </a:cubicBezTo>
                <a:cubicBezTo>
                  <a:pt x="10297480" y="3730054"/>
                  <a:pt x="10280963" y="3736517"/>
                  <a:pt x="10268036" y="3749442"/>
                </a:cubicBezTo>
                <a:cubicBezTo>
                  <a:pt x="10138777" y="3878704"/>
                  <a:pt x="10167501" y="4033817"/>
                  <a:pt x="10193352" y="4168821"/>
                </a:cubicBezTo>
                <a:cubicBezTo>
                  <a:pt x="10216332" y="4289465"/>
                  <a:pt x="10233566" y="4392873"/>
                  <a:pt x="10153137" y="4473302"/>
                </a:cubicBezTo>
                <a:cubicBezTo>
                  <a:pt x="10069838" y="4553731"/>
                  <a:pt x="9966429" y="4536496"/>
                  <a:pt x="9845786" y="4513516"/>
                </a:cubicBezTo>
                <a:cubicBezTo>
                  <a:pt x="9725143" y="4490898"/>
                  <a:pt x="9593502" y="4466078"/>
                  <a:pt x="9475883" y="4546819"/>
                </a:cubicBezTo>
                <a:lnTo>
                  <a:pt x="9466655" y="4554538"/>
                </a:lnTo>
                <a:lnTo>
                  <a:pt x="0" y="4554538"/>
                </a:lnTo>
                <a:close/>
              </a:path>
            </a:pathLst>
          </a:custGeom>
          <a:solidFill>
            <a:schemeClr val="bg1">
              <a:lumMod val="95000"/>
            </a:schemeClr>
          </a:solidFill>
        </p:spPr>
        <p:txBody>
          <a:bodyPr wrap="square" anchor="ctr">
            <a:noAutofit/>
          </a:bodyPr>
          <a:lstStyle>
            <a:lvl1pPr marL="0" indent="0" algn="ctr">
              <a:buNone/>
              <a:defRPr i="1"/>
            </a:lvl1pPr>
          </a:lstStyle>
          <a:p>
            <a:r>
              <a:rPr lang="en-US" dirty="0"/>
              <a:t>Insert Your Picture Here</a:t>
            </a:r>
          </a:p>
        </p:txBody>
      </p:sp>
      <p:sp>
        <p:nvSpPr>
          <p:cNvPr id="30" name="Freeform: Shape 29">
            <a:extLst>
              <a:ext uri="{FF2B5EF4-FFF2-40B4-BE49-F238E27FC236}">
                <a16:creationId xmlns:a16="http://schemas.microsoft.com/office/drawing/2014/main" id="{FE0EC059-6580-471B-82B1-7BC2C482138A}"/>
              </a:ext>
            </a:extLst>
          </p:cNvPr>
          <p:cNvSpPr/>
          <p:nvPr userDrawn="1"/>
        </p:nvSpPr>
        <p:spPr>
          <a:xfrm>
            <a:off x="0" y="4554000"/>
            <a:ext cx="12192000" cy="2304000"/>
          </a:xfrm>
          <a:custGeom>
            <a:avLst/>
            <a:gdLst>
              <a:gd name="connsiteX0" fmla="*/ 0 w 12192000"/>
              <a:gd name="connsiteY0" fmla="*/ 0 h 2304000"/>
              <a:gd name="connsiteX1" fmla="*/ 9467298 w 12192000"/>
              <a:gd name="connsiteY1" fmla="*/ 0 h 2304000"/>
              <a:gd name="connsiteX2" fmla="*/ 9426407 w 12192000"/>
              <a:gd name="connsiteY2" fmla="*/ 34200 h 2304000"/>
              <a:gd name="connsiteX3" fmla="*/ 9351723 w 12192000"/>
              <a:gd name="connsiteY3" fmla="*/ 453579 h 2304000"/>
              <a:gd name="connsiteX4" fmla="*/ 9311509 w 12192000"/>
              <a:gd name="connsiteY4" fmla="*/ 758060 h 2304000"/>
              <a:gd name="connsiteX5" fmla="*/ 9004154 w 12192000"/>
              <a:gd name="connsiteY5" fmla="*/ 798275 h 2304000"/>
              <a:gd name="connsiteX6" fmla="*/ 8584775 w 12192000"/>
              <a:gd name="connsiteY6" fmla="*/ 872959 h 2304000"/>
              <a:gd name="connsiteX7" fmla="*/ 8584775 w 12192000"/>
              <a:gd name="connsiteY7" fmla="*/ 962006 h 2304000"/>
              <a:gd name="connsiteX8" fmla="*/ 8630734 w 12192000"/>
              <a:gd name="connsiteY8" fmla="*/ 982112 h 2304000"/>
              <a:gd name="connsiteX9" fmla="*/ 8679568 w 12192000"/>
              <a:gd name="connsiteY9" fmla="*/ 962006 h 2304000"/>
              <a:gd name="connsiteX10" fmla="*/ 8984048 w 12192000"/>
              <a:gd name="connsiteY10" fmla="*/ 921792 h 2304000"/>
              <a:gd name="connsiteX11" fmla="*/ 9403427 w 12192000"/>
              <a:gd name="connsiteY11" fmla="*/ 847108 h 2304000"/>
              <a:gd name="connsiteX12" fmla="*/ 9478111 w 12192000"/>
              <a:gd name="connsiteY12" fmla="*/ 430600 h 2304000"/>
              <a:gd name="connsiteX13" fmla="*/ 9518326 w 12192000"/>
              <a:gd name="connsiteY13" fmla="*/ 123248 h 2304000"/>
              <a:gd name="connsiteX14" fmla="*/ 9822806 w 12192000"/>
              <a:gd name="connsiteY14" fmla="*/ 83034 h 2304000"/>
              <a:gd name="connsiteX15" fmla="*/ 10242185 w 12192000"/>
              <a:gd name="connsiteY15" fmla="*/ 8350 h 2304000"/>
              <a:gd name="connsiteX16" fmla="*/ 10247954 w 12192000"/>
              <a:gd name="connsiteY16" fmla="*/ 0 h 2304000"/>
              <a:gd name="connsiteX17" fmla="*/ 12192000 w 12192000"/>
              <a:gd name="connsiteY17" fmla="*/ 0 h 2304000"/>
              <a:gd name="connsiteX18" fmla="*/ 12192000 w 12192000"/>
              <a:gd name="connsiteY18" fmla="*/ 2304000 h 2304000"/>
              <a:gd name="connsiteX19" fmla="*/ 0 w 12192000"/>
              <a:gd name="connsiteY19" fmla="*/ 2304000 h 23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2304000">
                <a:moveTo>
                  <a:pt x="0" y="0"/>
                </a:moveTo>
                <a:lnTo>
                  <a:pt x="9467298" y="0"/>
                </a:lnTo>
                <a:lnTo>
                  <a:pt x="9426407" y="34200"/>
                </a:lnTo>
                <a:cubicBezTo>
                  <a:pt x="9297145" y="163463"/>
                  <a:pt x="9325869" y="318575"/>
                  <a:pt x="9351723" y="453579"/>
                </a:cubicBezTo>
                <a:cubicBezTo>
                  <a:pt x="9374703" y="574223"/>
                  <a:pt x="9391937" y="677631"/>
                  <a:pt x="9311509" y="758060"/>
                </a:cubicBezTo>
                <a:cubicBezTo>
                  <a:pt x="9228206" y="838489"/>
                  <a:pt x="9124797" y="821254"/>
                  <a:pt x="9004154" y="798275"/>
                </a:cubicBezTo>
                <a:cubicBezTo>
                  <a:pt x="8866276" y="772424"/>
                  <a:pt x="8714037" y="743699"/>
                  <a:pt x="8584775" y="872959"/>
                </a:cubicBezTo>
                <a:cubicBezTo>
                  <a:pt x="8558924" y="895938"/>
                  <a:pt x="8558924" y="936153"/>
                  <a:pt x="8584775" y="962006"/>
                </a:cubicBezTo>
                <a:cubicBezTo>
                  <a:pt x="8599139" y="976367"/>
                  <a:pt x="8613500" y="982112"/>
                  <a:pt x="8630734" y="982112"/>
                </a:cubicBezTo>
                <a:cubicBezTo>
                  <a:pt x="8647969" y="982112"/>
                  <a:pt x="8662333" y="973496"/>
                  <a:pt x="8679568" y="962006"/>
                </a:cubicBezTo>
                <a:cubicBezTo>
                  <a:pt x="8759996" y="881577"/>
                  <a:pt x="8863405" y="898812"/>
                  <a:pt x="8984048" y="921792"/>
                </a:cubicBezTo>
                <a:cubicBezTo>
                  <a:pt x="9119052" y="947643"/>
                  <a:pt x="9274165" y="976367"/>
                  <a:pt x="9403427" y="847108"/>
                </a:cubicBezTo>
                <a:cubicBezTo>
                  <a:pt x="9532686" y="720720"/>
                  <a:pt x="9503962" y="565607"/>
                  <a:pt x="9478111" y="430600"/>
                </a:cubicBezTo>
                <a:cubicBezTo>
                  <a:pt x="9455131" y="309957"/>
                  <a:pt x="9437897" y="203677"/>
                  <a:pt x="9518326" y="123248"/>
                </a:cubicBezTo>
                <a:cubicBezTo>
                  <a:pt x="9598754" y="42819"/>
                  <a:pt x="9702163" y="60054"/>
                  <a:pt x="9822806" y="83034"/>
                </a:cubicBezTo>
                <a:cubicBezTo>
                  <a:pt x="9957810" y="108884"/>
                  <a:pt x="10112923" y="137609"/>
                  <a:pt x="10242185" y="8350"/>
                </a:cubicBezTo>
                <a:lnTo>
                  <a:pt x="10247954" y="0"/>
                </a:lnTo>
                <a:lnTo>
                  <a:pt x="12192000" y="0"/>
                </a:lnTo>
                <a:lnTo>
                  <a:pt x="12192000" y="2304000"/>
                </a:lnTo>
                <a:lnTo>
                  <a:pt x="0" y="230400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2A6CD15-EEA4-46CB-A7B3-495FF7C8B4E0}"/>
              </a:ext>
            </a:extLst>
          </p:cNvPr>
          <p:cNvSpPr>
            <a:spLocks noGrp="1"/>
          </p:cNvSpPr>
          <p:nvPr>
            <p:ph type="ctrTitle"/>
          </p:nvPr>
        </p:nvSpPr>
        <p:spPr>
          <a:xfrm>
            <a:off x="1080000" y="3833999"/>
            <a:ext cx="5937026" cy="720001"/>
          </a:xfrm>
          <a:solidFill>
            <a:schemeClr val="bg1"/>
          </a:solidFill>
        </p:spPr>
        <p:txBody>
          <a:bodyPr anchor="ctr">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FF20683-79D6-43CE-A167-BF1E25FA44B5}"/>
              </a:ext>
            </a:extLst>
          </p:cNvPr>
          <p:cNvSpPr>
            <a:spLocks noGrp="1"/>
          </p:cNvSpPr>
          <p:nvPr>
            <p:ph type="subTitle" idx="1"/>
          </p:nvPr>
        </p:nvSpPr>
        <p:spPr>
          <a:xfrm>
            <a:off x="1080000" y="4731026"/>
            <a:ext cx="9144000" cy="720000"/>
          </a:xfrm>
        </p:spPr>
        <p:txBody>
          <a:bodyP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8" name="Freeform: Shape 17">
            <a:extLst>
              <a:ext uri="{FF2B5EF4-FFF2-40B4-BE49-F238E27FC236}">
                <a16:creationId xmlns:a16="http://schemas.microsoft.com/office/drawing/2014/main" id="{60524263-835B-48D7-A2FC-25541FD95C43}"/>
              </a:ext>
            </a:extLst>
          </p:cNvPr>
          <p:cNvSpPr/>
          <p:nvPr/>
        </p:nvSpPr>
        <p:spPr>
          <a:xfrm>
            <a:off x="10460488" y="2344811"/>
            <a:ext cx="1005361" cy="1005361"/>
          </a:xfrm>
          <a:custGeom>
            <a:avLst/>
            <a:gdLst>
              <a:gd name="connsiteX0" fmla="*/ 169545 w 333375"/>
              <a:gd name="connsiteY0" fmla="*/ 339090 h 333375"/>
              <a:gd name="connsiteX1" fmla="*/ 0 w 333375"/>
              <a:gd name="connsiteY1" fmla="*/ 169545 h 333375"/>
              <a:gd name="connsiteX2" fmla="*/ 169545 w 333375"/>
              <a:gd name="connsiteY2" fmla="*/ 0 h 333375"/>
              <a:gd name="connsiteX3" fmla="*/ 339090 w 333375"/>
              <a:gd name="connsiteY3" fmla="*/ 169545 h 333375"/>
              <a:gd name="connsiteX4" fmla="*/ 169545 w 333375"/>
              <a:gd name="connsiteY4" fmla="*/ 339090 h 333375"/>
              <a:gd name="connsiteX5" fmla="*/ 169545 w 333375"/>
              <a:gd name="connsiteY5" fmla="*/ 40958 h 333375"/>
              <a:gd name="connsiteX6" fmla="*/ 40958 w 333375"/>
              <a:gd name="connsiteY6" fmla="*/ 169545 h 333375"/>
              <a:gd name="connsiteX7" fmla="*/ 169545 w 333375"/>
              <a:gd name="connsiteY7" fmla="*/ 298133 h 333375"/>
              <a:gd name="connsiteX8" fmla="*/ 298133 w 333375"/>
              <a:gd name="connsiteY8" fmla="*/ 169545 h 333375"/>
              <a:gd name="connsiteX9" fmla="*/ 169545 w 333375"/>
              <a:gd name="connsiteY9" fmla="*/ 40958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375" h="333375">
                <a:moveTo>
                  <a:pt x="169545" y="339090"/>
                </a:moveTo>
                <a:cubicBezTo>
                  <a:pt x="76200" y="339090"/>
                  <a:pt x="0" y="262890"/>
                  <a:pt x="0" y="169545"/>
                </a:cubicBezTo>
                <a:cubicBezTo>
                  <a:pt x="0" y="76200"/>
                  <a:pt x="76200" y="0"/>
                  <a:pt x="169545" y="0"/>
                </a:cubicBezTo>
                <a:cubicBezTo>
                  <a:pt x="262890" y="0"/>
                  <a:pt x="339090" y="76200"/>
                  <a:pt x="339090" y="169545"/>
                </a:cubicBezTo>
                <a:cubicBezTo>
                  <a:pt x="339090" y="262890"/>
                  <a:pt x="262890" y="339090"/>
                  <a:pt x="169545" y="339090"/>
                </a:cubicBezTo>
                <a:close/>
                <a:moveTo>
                  <a:pt x="169545" y="40958"/>
                </a:moveTo>
                <a:cubicBezTo>
                  <a:pt x="99060" y="40958"/>
                  <a:pt x="40958" y="98108"/>
                  <a:pt x="40958" y="169545"/>
                </a:cubicBezTo>
                <a:cubicBezTo>
                  <a:pt x="40958" y="240030"/>
                  <a:pt x="99060" y="298133"/>
                  <a:pt x="169545" y="298133"/>
                </a:cubicBezTo>
                <a:cubicBezTo>
                  <a:pt x="240030" y="298133"/>
                  <a:pt x="298133" y="240983"/>
                  <a:pt x="298133" y="169545"/>
                </a:cubicBezTo>
                <a:cubicBezTo>
                  <a:pt x="298133" y="99060"/>
                  <a:pt x="240030" y="40958"/>
                  <a:pt x="169545" y="40958"/>
                </a:cubicBezTo>
                <a:close/>
              </a:path>
            </a:pathLst>
          </a:custGeom>
          <a:solidFill>
            <a:schemeClr val="accent4"/>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2BB9EF5C-08CE-4A11-8FB9-D59AACF45C92}"/>
              </a:ext>
            </a:extLst>
          </p:cNvPr>
          <p:cNvSpPr/>
          <p:nvPr/>
        </p:nvSpPr>
        <p:spPr>
          <a:xfrm>
            <a:off x="7998793" y="3146226"/>
            <a:ext cx="1062810" cy="919187"/>
          </a:xfrm>
          <a:custGeom>
            <a:avLst/>
            <a:gdLst>
              <a:gd name="connsiteX0" fmla="*/ 0 w 352425"/>
              <a:gd name="connsiteY0" fmla="*/ 307658 h 304800"/>
              <a:gd name="connsiteX1" fmla="*/ 176213 w 352425"/>
              <a:gd name="connsiteY1" fmla="*/ 0 h 304800"/>
              <a:gd name="connsiteX2" fmla="*/ 352425 w 352425"/>
              <a:gd name="connsiteY2" fmla="*/ 307658 h 304800"/>
              <a:gd name="connsiteX3" fmla="*/ 0 w 352425"/>
              <a:gd name="connsiteY3" fmla="*/ 307658 h 304800"/>
            </a:gdLst>
            <a:ahLst/>
            <a:cxnLst>
              <a:cxn ang="0">
                <a:pos x="connsiteX0" y="connsiteY0"/>
              </a:cxn>
              <a:cxn ang="0">
                <a:pos x="connsiteX1" y="connsiteY1"/>
              </a:cxn>
              <a:cxn ang="0">
                <a:pos x="connsiteX2" y="connsiteY2"/>
              </a:cxn>
              <a:cxn ang="0">
                <a:pos x="connsiteX3" y="connsiteY3"/>
              </a:cxn>
            </a:cxnLst>
            <a:rect l="l" t="t" r="r" b="b"/>
            <a:pathLst>
              <a:path w="352425" h="304800">
                <a:moveTo>
                  <a:pt x="0" y="307658"/>
                </a:moveTo>
                <a:lnTo>
                  <a:pt x="176213" y="0"/>
                </a:lnTo>
                <a:lnTo>
                  <a:pt x="352425" y="307658"/>
                </a:lnTo>
                <a:lnTo>
                  <a:pt x="0" y="307658"/>
                </a:lnTo>
                <a:close/>
              </a:path>
            </a:pathLst>
          </a:custGeom>
          <a:solidFill>
            <a:schemeClr val="accent5"/>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136377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arrow Content">
    <p:bg>
      <p:bgPr>
        <a:solidFill>
          <a:schemeClr val="accent6">
            <a:lumMod val="50000"/>
          </a:schemeClr>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C33E624-2467-4206-84E7-7DB1C787CD87}"/>
              </a:ext>
            </a:extLst>
          </p:cNvPr>
          <p:cNvSpPr>
            <a:spLocks noGrp="1"/>
          </p:cNvSpPr>
          <p:nvPr>
            <p:ph type="pic" sz="quarter" idx="12" hasCustomPrompt="1"/>
          </p:nvPr>
        </p:nvSpPr>
        <p:spPr>
          <a:xfrm>
            <a:off x="0" y="0"/>
            <a:ext cx="6921500" cy="6858000"/>
          </a:xfrm>
          <a:prstGeom prst="hexagon">
            <a:avLst>
              <a:gd name="adj" fmla="val 7593"/>
              <a:gd name="vf" fmla="val 115470"/>
            </a:avLst>
          </a:prstGeom>
          <a:solidFill>
            <a:schemeClr val="bg1">
              <a:lumMod val="95000"/>
            </a:schemeClr>
          </a:solidFill>
        </p:spPr>
        <p:txBody>
          <a:bodyPr tIns="1512000"/>
          <a:lstStyle>
            <a:lvl1pPr marL="0" indent="0" algn="ctr">
              <a:buNone/>
              <a:defRPr i="1"/>
            </a:lvl1pPr>
          </a:lstStyle>
          <a:p>
            <a:r>
              <a:rPr lang="en-US" dirty="0"/>
              <a:t>Insert Your Picture Here</a:t>
            </a:r>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1079999" y="3033000"/>
            <a:ext cx="6235201" cy="7920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264671D-DEA0-4C96-A2C8-AF8E77F354FD}"/>
              </a:ext>
            </a:extLst>
          </p:cNvPr>
          <p:cNvSpPr>
            <a:spLocks noGrp="1"/>
          </p:cNvSpPr>
          <p:nvPr>
            <p:ph idx="1"/>
          </p:nvPr>
        </p:nvSpPr>
        <p:spPr>
          <a:xfrm>
            <a:off x="7487346" y="924301"/>
            <a:ext cx="3442907" cy="5009400"/>
          </a:xfrm>
        </p:spPr>
        <p:txBody>
          <a:bodyPr anchor="ctr"/>
          <a:lstStyle>
            <a:lvl1pPr>
              <a:buClrTx/>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a:noFill/>
          <a:ln>
            <a:solidFill>
              <a:schemeClr val="bg1"/>
            </a:solidFill>
          </a:ln>
        </p:spPr>
        <p:txBody>
          <a:bodyPr/>
          <a:lstStyle>
            <a:lvl1pPr>
              <a:defRPr>
                <a:solidFill>
                  <a:schemeClr val="bg1"/>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212994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Narrow Content Option 2">
    <p:bg>
      <p:bgPr>
        <a:solidFill>
          <a:schemeClr val="accent2">
            <a:lumMod val="50000"/>
          </a:schemeClr>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C33E624-2467-4206-84E7-7DB1C787CD87}"/>
              </a:ext>
            </a:extLst>
          </p:cNvPr>
          <p:cNvSpPr>
            <a:spLocks noGrp="1"/>
          </p:cNvSpPr>
          <p:nvPr>
            <p:ph type="pic" sz="quarter" idx="12" hasCustomPrompt="1"/>
          </p:nvPr>
        </p:nvSpPr>
        <p:spPr>
          <a:xfrm>
            <a:off x="6096000" y="0"/>
            <a:ext cx="6096000" cy="6858000"/>
          </a:xfrm>
          <a:prstGeom prst="hexagon">
            <a:avLst>
              <a:gd name="adj" fmla="val 7083"/>
              <a:gd name="vf" fmla="val 115470"/>
            </a:avLst>
          </a:prstGeom>
          <a:solidFill>
            <a:schemeClr val="bg1">
              <a:lumMod val="95000"/>
            </a:schemeClr>
          </a:solidFill>
        </p:spPr>
        <p:txBody>
          <a:bodyPr tIns="1512000"/>
          <a:lstStyle>
            <a:lvl1pPr marL="0" indent="0" algn="ctr">
              <a:buNone/>
              <a:defRPr i="1"/>
            </a:lvl1pPr>
          </a:lstStyle>
          <a:p>
            <a:r>
              <a:rPr lang="en-US" dirty="0"/>
              <a:t>Insert Your Picture Here</a:t>
            </a:r>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4876800" y="3033000"/>
            <a:ext cx="6235201" cy="7920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264671D-DEA0-4C96-A2C8-AF8E77F354FD}"/>
              </a:ext>
            </a:extLst>
          </p:cNvPr>
          <p:cNvSpPr>
            <a:spLocks noGrp="1"/>
          </p:cNvSpPr>
          <p:nvPr>
            <p:ph idx="1"/>
          </p:nvPr>
        </p:nvSpPr>
        <p:spPr>
          <a:xfrm>
            <a:off x="1391346" y="1873780"/>
            <a:ext cx="3442907" cy="3110443"/>
          </a:xfrm>
        </p:spPr>
        <p:txBody>
          <a:bodyPr anchor="ct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a:noFill/>
          <a:ln>
            <a:solidFill>
              <a:schemeClr val="accent2">
                <a:lumMod val="50000"/>
              </a:schemeClr>
            </a:solidFill>
          </a:ln>
        </p:spPr>
        <p:txBody>
          <a:bodyPr/>
          <a:lstStyle>
            <a:lvl1pPr>
              <a:defRPr>
                <a:solidFill>
                  <a:schemeClr val="tx2"/>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9363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and Image">
    <p:bg>
      <p:bgPr>
        <a:solidFill>
          <a:schemeClr val="accent1"/>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C33E624-2467-4206-84E7-7DB1C787CD87}"/>
              </a:ext>
            </a:extLst>
          </p:cNvPr>
          <p:cNvSpPr>
            <a:spLocks noGrp="1"/>
          </p:cNvSpPr>
          <p:nvPr>
            <p:ph type="pic" sz="quarter" idx="12" hasCustomPrompt="1"/>
          </p:nvPr>
        </p:nvSpPr>
        <p:spPr>
          <a:xfrm>
            <a:off x="4584700" y="0"/>
            <a:ext cx="7607300" cy="6858000"/>
          </a:xfrm>
          <a:prstGeom prst="hexagon">
            <a:avLst>
              <a:gd name="adj" fmla="val 6667"/>
              <a:gd name="vf" fmla="val 115470"/>
            </a:avLst>
          </a:prstGeom>
          <a:solidFill>
            <a:schemeClr val="bg1">
              <a:lumMod val="95000"/>
            </a:schemeClr>
          </a:solidFill>
        </p:spPr>
        <p:txBody>
          <a:bodyPr lIns="0" tIns="0" rIns="0" bIns="0" anchor="ctr"/>
          <a:lstStyle>
            <a:lvl1pPr marL="0" indent="0" algn="ctr">
              <a:buNone/>
              <a:defRPr i="1"/>
            </a:lvl1pPr>
          </a:lstStyle>
          <a:p>
            <a:r>
              <a:rPr lang="en-US" dirty="0"/>
              <a:t>Insert Your Picture Here</a:t>
            </a:r>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863600" y="1449000"/>
            <a:ext cx="4930600" cy="3960000"/>
          </a:xfrm>
        </p:spPr>
        <p:txBody>
          <a:bodyPr lIns="180000" rIns="180000"/>
          <a:lstStyle>
            <a:lvl1pPr algn="ctr">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a:noFill/>
        </p:spPr>
        <p:txBody>
          <a:bodyPr/>
          <a:lstStyle>
            <a:lvl1pPr>
              <a:defRPr>
                <a:solidFill>
                  <a:schemeClr val="accent1"/>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708593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header, Image and Content">
    <p:bg>
      <p:bgPr>
        <a:solidFill>
          <a:schemeClr val="accent5">
            <a:lumMod val="50000"/>
          </a:schemeClr>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C33E624-2467-4206-84E7-7DB1C787CD87}"/>
              </a:ext>
            </a:extLst>
          </p:cNvPr>
          <p:cNvSpPr>
            <a:spLocks noGrp="1"/>
          </p:cNvSpPr>
          <p:nvPr>
            <p:ph type="pic" sz="quarter" idx="12" hasCustomPrompt="1"/>
          </p:nvPr>
        </p:nvSpPr>
        <p:spPr>
          <a:xfrm>
            <a:off x="0" y="2260600"/>
            <a:ext cx="12192000" cy="4597400"/>
          </a:xfrm>
          <a:solidFill>
            <a:schemeClr val="bg1">
              <a:lumMod val="95000"/>
            </a:schemeClr>
          </a:solidFill>
        </p:spPr>
        <p:txBody>
          <a:bodyPr tIns="0" bIns="0" anchor="ctr"/>
          <a:lstStyle>
            <a:lvl1pPr marL="0" indent="0" algn="ctr">
              <a:buNone/>
              <a:defRPr i="1"/>
            </a:lvl1pPr>
          </a:lstStyle>
          <a:p>
            <a:r>
              <a:rPr lang="en-US" dirty="0"/>
              <a:t>Insert Your Picture Here</a:t>
            </a:r>
          </a:p>
        </p:txBody>
      </p:sp>
      <p:cxnSp>
        <p:nvCxnSpPr>
          <p:cNvPr id="14" name="Straight Connector 13">
            <a:extLst>
              <a:ext uri="{FF2B5EF4-FFF2-40B4-BE49-F238E27FC236}">
                <a16:creationId xmlns:a16="http://schemas.microsoft.com/office/drawing/2014/main" id="{203C1BBA-DE16-432B-8D17-818D7C0681CA}"/>
              </a:ext>
            </a:extLst>
          </p:cNvPr>
          <p:cNvCxnSpPr/>
          <p:nvPr userDrawn="1"/>
        </p:nvCxnSpPr>
        <p:spPr>
          <a:xfrm>
            <a:off x="4813300" y="649040"/>
            <a:ext cx="0" cy="935633"/>
          </a:xfrm>
          <a:prstGeom prst="line">
            <a:avLst/>
          </a:prstGeom>
          <a:ln w="1270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9721F72D-E459-4AC6-90FE-C37E1BE0C497}"/>
              </a:ext>
            </a:extLst>
          </p:cNvPr>
          <p:cNvSpPr>
            <a:spLocks noGrp="1"/>
          </p:cNvSpPr>
          <p:nvPr>
            <p:ph type="body" sz="quarter" idx="14" hasCustomPrompt="1"/>
          </p:nvPr>
        </p:nvSpPr>
        <p:spPr>
          <a:xfrm>
            <a:off x="1079500" y="306388"/>
            <a:ext cx="3403600" cy="1622425"/>
          </a:xfrm>
        </p:spPr>
        <p:txBody>
          <a:bodyPr anchor="ctr">
            <a:normAutofit/>
          </a:bodyPr>
          <a:lstStyle>
            <a:lvl1pPr marL="0" indent="0">
              <a:buNone/>
              <a:defRPr sz="2800" b="1">
                <a:solidFill>
                  <a:schemeClr val="bg1"/>
                </a:solidFill>
              </a:defRPr>
            </a:lvl1pPr>
            <a:lvl2pPr marL="179388" indent="0">
              <a:buNone/>
              <a:defRPr/>
            </a:lvl2pPr>
            <a:lvl3pPr marL="357187" indent="0">
              <a:buNone/>
              <a:defRPr/>
            </a:lvl3pPr>
            <a:lvl4pPr marL="536575" indent="0">
              <a:buNone/>
              <a:defRPr/>
            </a:lvl4pPr>
            <a:lvl5pPr marL="715963" indent="0">
              <a:buNone/>
              <a:defRPr/>
            </a:lvl5pPr>
          </a:lstStyle>
          <a:p>
            <a:pPr lvl="0"/>
            <a:r>
              <a:rPr lang="en-US" dirty="0"/>
              <a:t>Place Your Sub Header Here</a:t>
            </a:r>
          </a:p>
        </p:txBody>
      </p:sp>
      <p:sp>
        <p:nvSpPr>
          <p:cNvPr id="3" name="Content Placeholder 2">
            <a:extLst>
              <a:ext uri="{FF2B5EF4-FFF2-40B4-BE49-F238E27FC236}">
                <a16:creationId xmlns:a16="http://schemas.microsoft.com/office/drawing/2014/main" id="{D264671D-DEA0-4C96-A2C8-AF8E77F354FD}"/>
              </a:ext>
            </a:extLst>
          </p:cNvPr>
          <p:cNvSpPr>
            <a:spLocks noGrp="1"/>
          </p:cNvSpPr>
          <p:nvPr>
            <p:ph idx="1"/>
          </p:nvPr>
        </p:nvSpPr>
        <p:spPr>
          <a:xfrm>
            <a:off x="5143501" y="305644"/>
            <a:ext cx="4421084" cy="1622425"/>
          </a:xfrm>
        </p:spPr>
        <p:txBody>
          <a:bodyPr anchor="ct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1079999" y="2268000"/>
            <a:ext cx="6235201" cy="792000"/>
          </a:xfrm>
        </p:spPr>
        <p:txBody>
          <a:body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a:noFill/>
          <a:ln>
            <a:solidFill>
              <a:schemeClr val="accent5">
                <a:lumMod val="50000"/>
              </a:schemeClr>
            </a:solidFill>
          </a:ln>
        </p:spPr>
        <p:txBody>
          <a:bodyPr/>
          <a:lstStyle>
            <a:lvl1pPr>
              <a:defRPr>
                <a:solidFill>
                  <a:schemeClr val="accent5">
                    <a:lumMod val="50000"/>
                  </a:schemeClr>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974378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4671D-DEA0-4C96-A2C8-AF8E77F354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p:txBody>
          <a:bodyPr/>
          <a:lstStyle/>
          <a:p>
            <a:fld id="{7E0E41E9-E887-49CF-A358-8367F0C34840}" type="slidenum">
              <a:rPr lang="en-US" smtClean="0"/>
              <a:t>‹#›</a:t>
            </a:fld>
            <a:endParaRPr lang="en-US" dirty="0"/>
          </a:p>
        </p:txBody>
      </p:sp>
    </p:spTree>
    <p:extLst>
      <p:ext uri="{BB962C8B-B14F-4D97-AF65-F5344CB8AC3E}">
        <p14:creationId xmlns:p14="http://schemas.microsoft.com/office/powerpoint/2010/main" val="3370867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 Big Hea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B7FBEE-222F-4F5D-A2AE-6EF6ED8657BB}"/>
              </a:ext>
            </a:extLst>
          </p:cNvPr>
          <p:cNvSpPr/>
          <p:nvPr userDrawn="1"/>
        </p:nvSpPr>
        <p:spPr>
          <a:xfrm>
            <a:off x="0" y="0"/>
            <a:ext cx="12192000" cy="30987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1079999" y="1152000"/>
            <a:ext cx="5940000" cy="7920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264671D-DEA0-4C96-A2C8-AF8E77F354FD}"/>
              </a:ext>
            </a:extLst>
          </p:cNvPr>
          <p:cNvSpPr>
            <a:spLocks noGrp="1"/>
          </p:cNvSpPr>
          <p:nvPr>
            <p:ph idx="1"/>
          </p:nvPr>
        </p:nvSpPr>
        <p:spPr>
          <a:xfrm>
            <a:off x="1079998" y="3429000"/>
            <a:ext cx="10022400" cy="227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a:noFill/>
          <a:ln>
            <a:solidFill>
              <a:schemeClr val="accent4"/>
            </a:solidFill>
          </a:ln>
        </p:spPr>
        <p:txBody>
          <a:bodyPr/>
          <a:lstStyle>
            <a:lvl1pPr>
              <a:defRPr>
                <a:solidFill>
                  <a:schemeClr val="accent4"/>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92008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7461A7-C745-4C36-816E-A1BF6EE517A4}"/>
              </a:ext>
            </a:extLst>
          </p:cNvPr>
          <p:cNvSpPr/>
          <p:nvPr userDrawn="1"/>
        </p:nvSpPr>
        <p:spPr>
          <a:xfrm>
            <a:off x="0" y="2032000"/>
            <a:ext cx="12192000" cy="4826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A6CD15-EEA4-46CB-A7B3-495FF7C8B4E0}"/>
              </a:ext>
            </a:extLst>
          </p:cNvPr>
          <p:cNvSpPr>
            <a:spLocks noGrp="1"/>
          </p:cNvSpPr>
          <p:nvPr>
            <p:ph type="ctrTitle"/>
          </p:nvPr>
        </p:nvSpPr>
        <p:spPr>
          <a:xfrm>
            <a:off x="1080000" y="3833999"/>
            <a:ext cx="5937026" cy="720001"/>
          </a:xfrm>
          <a:solidFill>
            <a:schemeClr val="bg1"/>
          </a:solidFill>
        </p:spPr>
        <p:txBody>
          <a:bodyPr anchor="ctr">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FF20683-79D6-43CE-A167-BF1E25FA44B5}"/>
              </a:ext>
            </a:extLst>
          </p:cNvPr>
          <p:cNvSpPr>
            <a:spLocks noGrp="1"/>
          </p:cNvSpPr>
          <p:nvPr>
            <p:ph type="subTitle" idx="1"/>
          </p:nvPr>
        </p:nvSpPr>
        <p:spPr>
          <a:xfrm>
            <a:off x="1080000" y="4731026"/>
            <a:ext cx="5937026" cy="720000"/>
          </a:xfrm>
        </p:spPr>
        <p:txBody>
          <a:bodyP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41259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EED2F4-3B67-4A5F-8A1F-35C9EA9A3A30}"/>
              </a:ext>
            </a:extLst>
          </p:cNvPr>
          <p:cNvSpPr>
            <a:spLocks noGrp="1"/>
          </p:cNvSpPr>
          <p:nvPr>
            <p:ph type="title"/>
          </p:nvPr>
        </p:nvSpPr>
        <p:spPr>
          <a:xfrm>
            <a:off x="1079999" y="1152000"/>
            <a:ext cx="10022400" cy="792000"/>
          </a:xfrm>
          <a:prstGeom prst="rect">
            <a:avLst/>
          </a:prstGeom>
          <a:solidFill>
            <a:schemeClr val="bg1"/>
          </a:solidFill>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88C015-1790-4813-8F0C-87F6BF831DF6}"/>
              </a:ext>
            </a:extLst>
          </p:cNvPr>
          <p:cNvSpPr>
            <a:spLocks noGrp="1"/>
          </p:cNvSpPr>
          <p:nvPr>
            <p:ph type="body" idx="1"/>
          </p:nvPr>
        </p:nvSpPr>
        <p:spPr>
          <a:xfrm>
            <a:off x="1079998" y="2564295"/>
            <a:ext cx="10022400" cy="31417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2E5440-5145-48EA-AB31-9537362E5C6F}"/>
              </a:ext>
            </a:extLst>
          </p:cNvPr>
          <p:cNvSpPr>
            <a:spLocks noGrp="1"/>
          </p:cNvSpPr>
          <p:nvPr>
            <p:ph type="ftr" sz="quarter" idx="3"/>
          </p:nvPr>
        </p:nvSpPr>
        <p:spPr>
          <a:xfrm>
            <a:off x="145385"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96AC9D5-326C-41F2-81FC-4A60388A59B9}"/>
              </a:ext>
            </a:extLst>
          </p:cNvPr>
          <p:cNvSpPr>
            <a:spLocks noGrp="1"/>
          </p:cNvSpPr>
          <p:nvPr>
            <p:ph type="sldNum" sz="quarter" idx="4"/>
          </p:nvPr>
        </p:nvSpPr>
        <p:spPr>
          <a:xfrm>
            <a:off x="11386425" y="6142912"/>
            <a:ext cx="396000" cy="396000"/>
          </a:xfrm>
          <a:prstGeom prst="ellipse">
            <a:avLst/>
          </a:prstGeom>
          <a:solidFill>
            <a:schemeClr val="bg1"/>
          </a:solidFill>
          <a:ln w="63500">
            <a:solidFill>
              <a:schemeClr val="accent1"/>
            </a:solidFill>
          </a:ln>
        </p:spPr>
        <p:txBody>
          <a:bodyPr vert="horz" lIns="0" tIns="0" rIns="0" bIns="0" rtlCol="0" anchor="ctr"/>
          <a:lstStyle>
            <a:lvl1pPr algn="ctr">
              <a:defRPr sz="1200">
                <a:solidFill>
                  <a:schemeClr val="accent1"/>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173033148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7" r:id="rId4"/>
    <p:sldLayoutId id="2147483668" r:id="rId5"/>
    <p:sldLayoutId id="2147483660" r:id="rId6"/>
    <p:sldLayoutId id="2147483650" r:id="rId7"/>
    <p:sldLayoutId id="2147483669" r:id="rId8"/>
    <p:sldLayoutId id="2147483665" r:id="rId9"/>
    <p:sldLayoutId id="2147483652" r:id="rId10"/>
    <p:sldLayoutId id="2147483666" r:id="rId11"/>
    <p:sldLayoutId id="2147483661" r:id="rId12"/>
    <p:sldLayoutId id="2147483662" r:id="rId13"/>
    <p:sldLayoutId id="2147483654" r:id="rId14"/>
    <p:sldLayoutId id="2147483663" r:id="rId15"/>
    <p:sldLayoutId id="2147483664" r:id="rId16"/>
    <p:sldLayoutId id="2147483655" r:id="rId17"/>
    <p:sldLayoutId id="2147483656" r:id="rId18"/>
  </p:sldLayoutIdLst>
  <p:hf hdr="0" ftr="0" dt="0"/>
  <p:txStyles>
    <p:titleStyle>
      <a:lvl1pPr algn="l" defTabSz="914400" rtl="0" eaLnBrk="1" latinLnBrk="0" hangingPunct="1">
        <a:lnSpc>
          <a:spcPct val="100000"/>
        </a:lnSpc>
        <a:spcBef>
          <a:spcPct val="0"/>
        </a:spcBef>
        <a:buNone/>
        <a:defRPr sz="3600" kern="1200">
          <a:solidFill>
            <a:schemeClr val="tx1">
              <a:lumMod val="85000"/>
              <a:lumOff val="15000"/>
            </a:schemeClr>
          </a:solidFill>
          <a:latin typeface="+mj-lt"/>
          <a:ea typeface="+mj-ea"/>
          <a:cs typeface="+mj-cs"/>
        </a:defRPr>
      </a:lvl1pPr>
    </p:titleStyle>
    <p:bodyStyle>
      <a:lvl1pPr marL="179388" indent="-179388" algn="l" defTabSz="914400" rtl="0" eaLnBrk="1" latinLnBrk="0" hangingPunct="1">
        <a:lnSpc>
          <a:spcPct val="90000"/>
        </a:lnSpc>
        <a:spcBef>
          <a:spcPts val="1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1pPr>
      <a:lvl2pPr marL="357188" indent="-1778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536575" indent="-17938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715963" indent="-179388"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4pPr>
      <a:lvl5pPr marL="893763" indent="-17780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76D5-51DE-4F89-AD5A-5BC8F9C36D7F}"/>
              </a:ext>
            </a:extLst>
          </p:cNvPr>
          <p:cNvSpPr>
            <a:spLocks noGrp="1"/>
          </p:cNvSpPr>
          <p:nvPr>
            <p:ph type="title"/>
          </p:nvPr>
        </p:nvSpPr>
        <p:spPr>
          <a:xfrm>
            <a:off x="1079998" y="1153399"/>
            <a:ext cx="7121609" cy="792000"/>
          </a:xfrm>
        </p:spPr>
        <p:txBody>
          <a:bodyPr>
            <a:normAutofit/>
          </a:bodyPr>
          <a:lstStyle/>
          <a:p>
            <a:r>
              <a:rPr lang="en-US" dirty="0"/>
              <a:t>Target Acquisition/Image Processing</a:t>
            </a:r>
          </a:p>
        </p:txBody>
      </p:sp>
      <p:sp>
        <p:nvSpPr>
          <p:cNvPr id="3" name="Slide Number Placeholder 2">
            <a:extLst>
              <a:ext uri="{FF2B5EF4-FFF2-40B4-BE49-F238E27FC236}">
                <a16:creationId xmlns:a16="http://schemas.microsoft.com/office/drawing/2014/main" id="{01976239-99C2-4B04-B100-9A3AA000D229}"/>
              </a:ext>
            </a:extLst>
          </p:cNvPr>
          <p:cNvSpPr>
            <a:spLocks noGrp="1"/>
          </p:cNvSpPr>
          <p:nvPr>
            <p:ph type="sldNum" sz="quarter" idx="11"/>
          </p:nvPr>
        </p:nvSpPr>
        <p:spPr>
          <a:xfrm>
            <a:off x="11386425" y="6142912"/>
            <a:ext cx="396000" cy="396000"/>
          </a:xfrm>
        </p:spPr>
        <p:txBody>
          <a:bodyPr/>
          <a:lstStyle/>
          <a:p>
            <a:fld id="{7E0E41E9-E887-49CF-A358-8367F0C34840}" type="slidenum">
              <a:rPr lang="en-US" smtClean="0"/>
              <a:t>1</a:t>
            </a:fld>
            <a:endParaRPr lang="en-US" dirty="0"/>
          </a:p>
        </p:txBody>
      </p:sp>
      <p:sp>
        <p:nvSpPr>
          <p:cNvPr id="5" name="TextBox 4">
            <a:extLst>
              <a:ext uri="{FF2B5EF4-FFF2-40B4-BE49-F238E27FC236}">
                <a16:creationId xmlns:a16="http://schemas.microsoft.com/office/drawing/2014/main" id="{BE35AD77-EB95-44C0-967C-649FEFC9F12A}"/>
              </a:ext>
            </a:extLst>
          </p:cNvPr>
          <p:cNvSpPr txBox="1"/>
          <p:nvPr/>
        </p:nvSpPr>
        <p:spPr>
          <a:xfrm>
            <a:off x="1716833" y="3429000"/>
            <a:ext cx="9116008" cy="1200329"/>
          </a:xfrm>
          <a:prstGeom prst="rect">
            <a:avLst/>
          </a:prstGeom>
          <a:noFill/>
        </p:spPr>
        <p:txBody>
          <a:bodyPr wrap="square" rtlCol="0">
            <a:spAutoFit/>
          </a:bodyPr>
          <a:lstStyle/>
          <a:p>
            <a:pPr algn="ctr"/>
            <a:r>
              <a:rPr lang="en-US" sz="2400" dirty="0"/>
              <a:t>Arik </a:t>
            </a:r>
            <a:r>
              <a:rPr lang="en-US" sz="2400" dirty="0" err="1"/>
              <a:t>Intenam</a:t>
            </a:r>
            <a:r>
              <a:rPr lang="en-US" sz="2400" dirty="0"/>
              <a:t> Mir- Image Processing and Target Acquisition Engineer</a:t>
            </a:r>
          </a:p>
          <a:p>
            <a:pPr algn="ctr"/>
            <a:r>
              <a:rPr lang="en-US" sz="2400" dirty="0"/>
              <a:t>4</a:t>
            </a:r>
            <a:r>
              <a:rPr lang="en-US" sz="2400" baseline="30000" dirty="0"/>
              <a:t>th</a:t>
            </a:r>
            <a:r>
              <a:rPr lang="en-US" sz="2400" dirty="0"/>
              <a:t> Year, Bachelors of Engineering(Hons.)</a:t>
            </a:r>
          </a:p>
          <a:p>
            <a:pPr algn="ctr"/>
            <a:r>
              <a:rPr lang="en-US" sz="2400" dirty="0"/>
              <a:t> </a:t>
            </a:r>
          </a:p>
        </p:txBody>
      </p:sp>
    </p:spTree>
    <p:extLst>
      <p:ext uri="{BB962C8B-B14F-4D97-AF65-F5344CB8AC3E}">
        <p14:creationId xmlns:p14="http://schemas.microsoft.com/office/powerpoint/2010/main" val="216297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483180F-AA5C-44B1-81CD-9977DFFA6FF7}"/>
              </a:ext>
            </a:extLst>
          </p:cNvPr>
          <p:cNvSpPr>
            <a:spLocks noGrp="1"/>
          </p:cNvSpPr>
          <p:nvPr>
            <p:ph type="sldNum" sz="quarter" idx="11"/>
          </p:nvPr>
        </p:nvSpPr>
        <p:spPr>
          <a:xfrm>
            <a:off x="11362362" y="6337135"/>
            <a:ext cx="396000" cy="396000"/>
          </a:xfrm>
        </p:spPr>
        <p:txBody>
          <a:bodyPr/>
          <a:lstStyle/>
          <a:p>
            <a:fld id="{7E0E41E9-E887-49CF-A358-8367F0C34840}" type="slidenum">
              <a:rPr lang="en-US" smtClean="0"/>
              <a:pPr/>
              <a:t>2</a:t>
            </a:fld>
            <a:endParaRPr lang="en-US" dirty="0"/>
          </a:p>
        </p:txBody>
      </p:sp>
      <p:sp>
        <p:nvSpPr>
          <p:cNvPr id="7" name="TextBox 6">
            <a:extLst>
              <a:ext uri="{FF2B5EF4-FFF2-40B4-BE49-F238E27FC236}">
                <a16:creationId xmlns:a16="http://schemas.microsoft.com/office/drawing/2014/main" id="{E6A94AD5-8C3A-4C51-B1A2-589352B21FD3}"/>
              </a:ext>
            </a:extLst>
          </p:cNvPr>
          <p:cNvSpPr txBox="1"/>
          <p:nvPr/>
        </p:nvSpPr>
        <p:spPr>
          <a:xfrm>
            <a:off x="0" y="130630"/>
            <a:ext cx="6095999" cy="6155531"/>
          </a:xfrm>
          <a:prstGeom prst="rect">
            <a:avLst/>
          </a:prstGeom>
          <a:solidFill>
            <a:schemeClr val="bg1"/>
          </a:solidFill>
        </p:spPr>
        <p:txBody>
          <a:bodyPr wrap="square" rtlCol="0">
            <a:spAutoFit/>
          </a:bodyPr>
          <a:lstStyle/>
          <a:p>
            <a:r>
              <a:rPr lang="en-US" b="1" dirty="0"/>
              <a:t>Scope:</a:t>
            </a:r>
          </a:p>
          <a:p>
            <a:pPr marL="285750" indent="-285750">
              <a:buFont typeface="Arial" panose="020B0604020202020204" pitchFamily="34" charset="0"/>
              <a:buChar char="•"/>
            </a:pPr>
            <a:r>
              <a:rPr lang="en-US" sz="1600" dirty="0"/>
              <a:t>Using the Raspberry Pi camera module to capture imagery data</a:t>
            </a:r>
          </a:p>
          <a:p>
            <a:pPr marL="285750" indent="-285750">
              <a:buFont typeface="Arial" panose="020B0604020202020204" pitchFamily="34" charset="0"/>
              <a:buChar char="•"/>
            </a:pPr>
            <a:r>
              <a:rPr lang="en-US" sz="1600" dirty="0"/>
              <a:t>Transmitting imagery data from the Pi to the GCS</a:t>
            </a:r>
          </a:p>
          <a:p>
            <a:pPr marL="285750" indent="-285750">
              <a:buFont typeface="Arial" panose="020B0604020202020204" pitchFamily="34" charset="0"/>
              <a:buChar char="•"/>
            </a:pPr>
            <a:r>
              <a:rPr lang="en-US" sz="1600" dirty="0"/>
              <a:t>Implementing system for successful identification and detection of targets from the environment</a:t>
            </a:r>
          </a:p>
          <a:p>
            <a:pPr marL="285750" indent="-285750">
              <a:buFont typeface="Arial" panose="020B0604020202020204" pitchFamily="34" charset="0"/>
              <a:buChar char="•"/>
            </a:pPr>
            <a:r>
              <a:rPr lang="en-US" sz="1600" dirty="0"/>
              <a:t>Sending data of the detected targets to the Web Interface subsystem located at GCS.</a:t>
            </a:r>
          </a:p>
          <a:p>
            <a:pPr marL="285750" indent="-285750">
              <a:buFont typeface="Arial" panose="020B0604020202020204" pitchFamily="34" charset="0"/>
              <a:buChar char="•"/>
            </a:pPr>
            <a:endParaRPr lang="en-US" sz="1600" dirty="0"/>
          </a:p>
          <a:p>
            <a:endParaRPr lang="en-US" sz="1600" dirty="0"/>
          </a:p>
          <a:p>
            <a:r>
              <a:rPr lang="en-US" b="1" dirty="0"/>
              <a:t>System Requirements:</a:t>
            </a:r>
          </a:p>
          <a:p>
            <a:pPr marL="285750" indent="-285750">
              <a:buFont typeface="Arial" panose="020B0604020202020204" pitchFamily="34" charset="0"/>
              <a:buChar char="•"/>
            </a:pPr>
            <a:r>
              <a:rPr lang="en-US" sz="1400" b="1" dirty="0"/>
              <a:t>[REQ-M-03]: </a:t>
            </a:r>
            <a:r>
              <a:rPr lang="en-US" sz="1400" dirty="0"/>
              <a:t>The </a:t>
            </a:r>
            <a:r>
              <a:rPr lang="en-US" sz="1400" dirty="0" err="1"/>
              <a:t>UAVPayloadTAQ</a:t>
            </a:r>
            <a:r>
              <a:rPr lang="en-US" sz="1400" dirty="0"/>
              <a:t> shall communicate with a ground station computer to transmit video, target detection and air quality data.</a:t>
            </a:r>
          </a:p>
          <a:p>
            <a:pPr marL="285750" indent="-285750">
              <a:buFont typeface="Arial" panose="020B0604020202020204" pitchFamily="34" charset="0"/>
              <a:buChar char="•"/>
            </a:pPr>
            <a:r>
              <a:rPr lang="en-US" sz="1400" b="1" dirty="0"/>
              <a:t>[REQ-M-04]: </a:t>
            </a:r>
            <a:r>
              <a:rPr lang="en-US" sz="1400" dirty="0"/>
              <a:t>The target identification system shall be capable of alerting the GCS of a targets type.</a:t>
            </a:r>
          </a:p>
          <a:p>
            <a:pPr marL="285750" indent="-285750">
              <a:buFont typeface="Arial" panose="020B0604020202020204" pitchFamily="34" charset="0"/>
              <a:buChar char="•"/>
            </a:pPr>
            <a:r>
              <a:rPr lang="en-US" sz="1400" b="1" dirty="0"/>
              <a:t>[REQ-M-08]: </a:t>
            </a:r>
            <a:r>
              <a:rPr lang="en-US" sz="1400" dirty="0"/>
              <a:t>Preliminary designs shall be completed by week 7.</a:t>
            </a:r>
          </a:p>
          <a:p>
            <a:pPr marL="285750" indent="-285750">
              <a:buFont typeface="Arial" panose="020B0604020202020204" pitchFamily="34" charset="0"/>
              <a:buChar char="•"/>
            </a:pPr>
            <a:r>
              <a:rPr lang="en-US" sz="1400" b="1" dirty="0"/>
              <a:t>[REQ-M-10]: </a:t>
            </a:r>
            <a:r>
              <a:rPr lang="en-US" sz="1400" dirty="0"/>
              <a:t>Developed solution shall conform to the systems engineering approach.</a:t>
            </a:r>
          </a:p>
          <a:p>
            <a:pPr marL="285750" indent="-285750">
              <a:buFont typeface="Arial" panose="020B0604020202020204" pitchFamily="34" charset="0"/>
              <a:buChar char="•"/>
            </a:pPr>
            <a:r>
              <a:rPr lang="en-US" sz="1400" b="1" dirty="0"/>
              <a:t>[REQ-M-12]: </a:t>
            </a:r>
            <a:r>
              <a:rPr lang="en-US" sz="1400" dirty="0"/>
              <a:t>The </a:t>
            </a:r>
            <a:r>
              <a:rPr lang="en-US" sz="1400" dirty="0" err="1"/>
              <a:t>UAVPayloadTAQ</a:t>
            </a:r>
            <a:r>
              <a:rPr lang="en-US" sz="1400" dirty="0"/>
              <a:t> shall process all imagery data on-board via the on-board computer.</a:t>
            </a:r>
          </a:p>
          <a:p>
            <a:pPr marL="285750" indent="-285750">
              <a:buFont typeface="Arial" panose="020B0604020202020204" pitchFamily="34" charset="0"/>
              <a:buChar char="•"/>
            </a:pPr>
            <a:r>
              <a:rPr lang="en-US" sz="1400" b="1" dirty="0"/>
              <a:t>[REQ-M-13]: </a:t>
            </a:r>
            <a:r>
              <a:rPr lang="en-US" sz="1400" dirty="0"/>
              <a:t>The processing must be able to </a:t>
            </a:r>
            <a:r>
              <a:rPr lang="en-US" sz="1400" dirty="0" err="1"/>
              <a:t>analyse</a:t>
            </a:r>
            <a:r>
              <a:rPr lang="en-US" sz="1400" dirty="0"/>
              <a:t> all data from the flight path while the UAV moves at a maximum speed of 1m/s.</a:t>
            </a:r>
          </a:p>
          <a:p>
            <a:pPr marL="285750" indent="-285750">
              <a:buFont typeface="Arial" panose="020B0604020202020204" pitchFamily="34" charset="0"/>
              <a:buChar char="•"/>
            </a:pPr>
            <a:r>
              <a:rPr lang="en-US" sz="1400" b="1" dirty="0"/>
              <a:t>[REQ-M-14]: </a:t>
            </a:r>
            <a:r>
              <a:rPr lang="en-US" sz="1400" dirty="0"/>
              <a:t>The processing must be able to </a:t>
            </a:r>
            <a:r>
              <a:rPr lang="en-US" sz="1400" dirty="0" err="1"/>
              <a:t>analyse</a:t>
            </a:r>
            <a:r>
              <a:rPr lang="en-US" sz="1400" dirty="0"/>
              <a:t> all data from the flight path while the UAV operates at an altitude of 2m.</a:t>
            </a:r>
          </a:p>
          <a:p>
            <a:r>
              <a:rPr lang="en-US" sz="1400" b="1" dirty="0"/>
              <a:t> </a:t>
            </a:r>
          </a:p>
          <a:p>
            <a:pPr marL="285750" indent="-285750">
              <a:buFont typeface="Arial" panose="020B0604020202020204" pitchFamily="34" charset="0"/>
              <a:buChar char="•"/>
            </a:pPr>
            <a:endParaRPr lang="en-US" sz="1600" dirty="0"/>
          </a:p>
          <a:p>
            <a:endParaRPr lang="en-US" dirty="0"/>
          </a:p>
        </p:txBody>
      </p:sp>
      <p:sp>
        <p:nvSpPr>
          <p:cNvPr id="2" name="TextBox 1">
            <a:extLst>
              <a:ext uri="{FF2B5EF4-FFF2-40B4-BE49-F238E27FC236}">
                <a16:creationId xmlns:a16="http://schemas.microsoft.com/office/drawing/2014/main" id="{EA282A50-F35B-408D-B123-AEF3AB9B5665}"/>
              </a:ext>
            </a:extLst>
          </p:cNvPr>
          <p:cNvSpPr txBox="1"/>
          <p:nvPr/>
        </p:nvSpPr>
        <p:spPr>
          <a:xfrm>
            <a:off x="6095999" y="130630"/>
            <a:ext cx="5921830" cy="6186309"/>
          </a:xfrm>
          <a:prstGeom prst="rect">
            <a:avLst/>
          </a:prstGeom>
          <a:solidFill>
            <a:schemeClr val="bg1"/>
          </a:solidFill>
        </p:spPr>
        <p:txBody>
          <a:bodyPr wrap="square" rtlCol="0">
            <a:spAutoFit/>
          </a:bodyPr>
          <a:lstStyle/>
          <a:p>
            <a:r>
              <a:rPr lang="en-US" dirty="0"/>
              <a:t>Introduction</a:t>
            </a:r>
          </a:p>
          <a:p>
            <a:r>
              <a:rPr lang="en-US" dirty="0"/>
              <a:t>The target acquisition and image processing subsystem serves the purposes of capturing imagery data via the Raspberry Pi camera module and process data to identify targets and to finally transmit the output to the GCS.</a:t>
            </a:r>
          </a:p>
          <a:p>
            <a:endParaRPr lang="en-US" dirty="0"/>
          </a:p>
          <a:p>
            <a:r>
              <a:rPr lang="en-US" dirty="0"/>
              <a:t>Subsystems Work Package brunch</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WP-TAIP-01: </a:t>
            </a:r>
            <a:r>
              <a:rPr lang="en-US" dirty="0"/>
              <a:t>Develop Raspberry Pi code that correctly identifies and processes targets while alerting GCS of the target type(</a:t>
            </a:r>
            <a:r>
              <a:rPr lang="en-US" b="1" dirty="0"/>
              <a:t>sourced from</a:t>
            </a:r>
            <a:r>
              <a:rPr lang="en-US" dirty="0"/>
              <a:t>: HLO2 and Req 4, Req 12)</a:t>
            </a:r>
          </a:p>
          <a:p>
            <a:pPr marL="285750" indent="-285750">
              <a:buFont typeface="Arial" panose="020B0604020202020204" pitchFamily="34" charset="0"/>
              <a:buChar char="•"/>
            </a:pPr>
            <a:r>
              <a:rPr lang="en-US" b="1" dirty="0"/>
              <a:t>WP-TAIP-02: </a:t>
            </a:r>
            <a:r>
              <a:rPr lang="en-US" dirty="0"/>
              <a:t>Connect and calibrate camera component ready for images to be taken whenever a target is identified</a:t>
            </a:r>
            <a:r>
              <a:rPr lang="en-US" b="1" dirty="0"/>
              <a:t>(sourced from: </a:t>
            </a:r>
            <a:r>
              <a:rPr lang="en-US" dirty="0"/>
              <a:t>HLO2 and Req 6</a:t>
            </a:r>
            <a:r>
              <a:rPr lang="en-US" b="1" dirty="0"/>
              <a:t>)</a:t>
            </a:r>
          </a:p>
          <a:p>
            <a:pPr marL="285750" indent="-285750">
              <a:buFont typeface="Arial" panose="020B0604020202020204" pitchFamily="34" charset="0"/>
              <a:buChar char="•"/>
            </a:pPr>
            <a:r>
              <a:rPr lang="en-US" b="1" dirty="0"/>
              <a:t>WP-TAIP-03: </a:t>
            </a:r>
            <a:r>
              <a:rPr lang="en-US" dirty="0"/>
              <a:t>Construct code that will send photos of target to GCS</a:t>
            </a:r>
            <a:r>
              <a:rPr lang="en-US" b="1" dirty="0"/>
              <a:t>(sourced from: </a:t>
            </a:r>
            <a:r>
              <a:rPr lang="en-US" dirty="0"/>
              <a:t>HLO2 and Req 6</a:t>
            </a:r>
            <a:r>
              <a:rPr lang="en-US" b="1" dirty="0"/>
              <a:t>)</a:t>
            </a:r>
          </a:p>
          <a:p>
            <a:pPr marL="285750" indent="-285750">
              <a:buFont typeface="Arial" panose="020B0604020202020204" pitchFamily="34" charset="0"/>
              <a:buChar char="•"/>
            </a:pPr>
            <a:r>
              <a:rPr lang="en-US" b="1" dirty="0"/>
              <a:t>WP-TAIP-04: </a:t>
            </a:r>
            <a:r>
              <a:rPr lang="en-US" dirty="0"/>
              <a:t>Test subsystem operates successfully for 10 minutes minimum</a:t>
            </a:r>
            <a:r>
              <a:rPr lang="en-US" b="1" dirty="0"/>
              <a:t>(sourced from: </a:t>
            </a:r>
            <a:r>
              <a:rPr lang="en-US" dirty="0"/>
              <a:t>HLO2 and Req 11</a:t>
            </a:r>
            <a:r>
              <a:rPr lang="en-US" b="1" dirty="0"/>
              <a:t>)</a:t>
            </a:r>
          </a:p>
          <a:p>
            <a:pPr marL="285750" indent="-285750">
              <a:buFont typeface="Arial" panose="020B0604020202020204" pitchFamily="34" charset="0"/>
              <a:buChar char="•"/>
            </a:pPr>
            <a:r>
              <a:rPr lang="en-US" b="1" dirty="0"/>
              <a:t>WP-TAIP-05: </a:t>
            </a:r>
            <a:r>
              <a:rPr lang="en-US" dirty="0"/>
              <a:t>Test subsystem operates successfully at a speed of 1m/s and altitude of 2m</a:t>
            </a:r>
            <a:r>
              <a:rPr lang="en-US" b="1" dirty="0"/>
              <a:t>(sourced from: </a:t>
            </a:r>
            <a:r>
              <a:rPr lang="en-US" dirty="0"/>
              <a:t>HLO2 and Req 14</a:t>
            </a:r>
            <a:r>
              <a:rPr lang="en-US" b="1" dirty="0"/>
              <a:t>)</a:t>
            </a:r>
            <a:r>
              <a:rPr lang="en-US" dirty="0"/>
              <a:t> </a:t>
            </a:r>
            <a:endParaRPr lang="en-US" b="1" dirty="0"/>
          </a:p>
          <a:p>
            <a:endParaRPr lang="en-US" dirty="0"/>
          </a:p>
        </p:txBody>
      </p:sp>
    </p:spTree>
    <p:extLst>
      <p:ext uri="{BB962C8B-B14F-4D97-AF65-F5344CB8AC3E}">
        <p14:creationId xmlns:p14="http://schemas.microsoft.com/office/powerpoint/2010/main" val="3167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BB541A-511E-4952-AD99-0601FA08EBC6}"/>
              </a:ext>
            </a:extLst>
          </p:cNvPr>
          <p:cNvSpPr>
            <a:spLocks noGrp="1"/>
          </p:cNvSpPr>
          <p:nvPr>
            <p:ph type="sldNum" sz="quarter" idx="11"/>
          </p:nvPr>
        </p:nvSpPr>
        <p:spPr>
          <a:xfrm>
            <a:off x="11386425" y="6142912"/>
            <a:ext cx="396000" cy="396000"/>
          </a:xfrm>
        </p:spPr>
        <p:txBody>
          <a:bodyPr/>
          <a:lstStyle/>
          <a:p>
            <a:fld id="{7E0E41E9-E887-49CF-A358-8367F0C34840}" type="slidenum">
              <a:rPr lang="en-US" smtClean="0"/>
              <a:pPr/>
              <a:t>3</a:t>
            </a:fld>
            <a:endParaRPr lang="en-US" dirty="0"/>
          </a:p>
        </p:txBody>
      </p:sp>
      <p:sp>
        <p:nvSpPr>
          <p:cNvPr id="6" name="Title 5">
            <a:extLst>
              <a:ext uri="{FF2B5EF4-FFF2-40B4-BE49-F238E27FC236}">
                <a16:creationId xmlns:a16="http://schemas.microsoft.com/office/drawing/2014/main" id="{DEDDA63C-FE17-4B12-B51B-28E7CA78DB66}"/>
              </a:ext>
            </a:extLst>
          </p:cNvPr>
          <p:cNvSpPr>
            <a:spLocks noGrp="1"/>
          </p:cNvSpPr>
          <p:nvPr>
            <p:ph type="title"/>
          </p:nvPr>
        </p:nvSpPr>
        <p:spPr>
          <a:xfrm>
            <a:off x="3108157" y="819189"/>
            <a:ext cx="6235201" cy="792000"/>
          </a:xfrm>
        </p:spPr>
        <p:txBody>
          <a:bodyPr/>
          <a:lstStyle/>
          <a:p>
            <a:pPr algn="ctr"/>
            <a:r>
              <a:rPr lang="en-US" dirty="0"/>
              <a:t>Subsystem Architecture</a:t>
            </a:r>
          </a:p>
        </p:txBody>
      </p:sp>
      <p:pic>
        <p:nvPicPr>
          <p:cNvPr id="7" name="Picture 6" descr="A close up of a device&#10;&#10;Description automatically generated">
            <a:extLst>
              <a:ext uri="{FF2B5EF4-FFF2-40B4-BE49-F238E27FC236}">
                <a16:creationId xmlns:a16="http://schemas.microsoft.com/office/drawing/2014/main" id="{FAFDB74C-91DE-4419-B2D7-98C97BC743C3}"/>
              </a:ext>
            </a:extLst>
          </p:cNvPr>
          <p:cNvPicPr/>
          <p:nvPr/>
        </p:nvPicPr>
        <p:blipFill>
          <a:blip r:embed="rId3">
            <a:extLst>
              <a:ext uri="{28A0092B-C50C-407E-A947-70E740481C1C}">
                <a14:useLocalDpi xmlns:a14="http://schemas.microsoft.com/office/drawing/2010/main" val="0"/>
              </a:ext>
            </a:extLst>
          </a:blip>
          <a:stretch>
            <a:fillRect/>
          </a:stretch>
        </p:blipFill>
        <p:spPr>
          <a:xfrm>
            <a:off x="1733550" y="1882456"/>
            <a:ext cx="8867775" cy="4260455"/>
          </a:xfrm>
          <a:prstGeom prst="rect">
            <a:avLst/>
          </a:prstGeom>
        </p:spPr>
      </p:pic>
    </p:spTree>
    <p:extLst>
      <p:ext uri="{BB962C8B-B14F-4D97-AF65-F5344CB8AC3E}">
        <p14:creationId xmlns:p14="http://schemas.microsoft.com/office/powerpoint/2010/main" val="3540994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61EE7-2FB2-407A-8988-190E368E8233}"/>
              </a:ext>
            </a:extLst>
          </p:cNvPr>
          <p:cNvSpPr>
            <a:spLocks noGrp="1"/>
          </p:cNvSpPr>
          <p:nvPr>
            <p:ph type="title"/>
          </p:nvPr>
        </p:nvSpPr>
        <p:spPr>
          <a:xfrm>
            <a:off x="2896685" y="208389"/>
            <a:ext cx="5940000" cy="792000"/>
          </a:xfrm>
        </p:spPr>
        <p:txBody>
          <a:bodyPr>
            <a:normAutofit/>
          </a:bodyPr>
          <a:lstStyle/>
          <a:p>
            <a:pPr algn="ctr"/>
            <a:r>
              <a:rPr lang="en-US" dirty="0"/>
              <a:t>Subsystem Hardware</a:t>
            </a:r>
          </a:p>
        </p:txBody>
      </p:sp>
      <p:sp>
        <p:nvSpPr>
          <p:cNvPr id="3" name="Slide Number Placeholder 2">
            <a:extLst>
              <a:ext uri="{FF2B5EF4-FFF2-40B4-BE49-F238E27FC236}">
                <a16:creationId xmlns:a16="http://schemas.microsoft.com/office/drawing/2014/main" id="{3E139818-590B-4D6F-846A-9ECFBF464B5E}"/>
              </a:ext>
            </a:extLst>
          </p:cNvPr>
          <p:cNvSpPr>
            <a:spLocks noGrp="1"/>
          </p:cNvSpPr>
          <p:nvPr>
            <p:ph type="sldNum" sz="quarter" idx="11"/>
          </p:nvPr>
        </p:nvSpPr>
        <p:spPr>
          <a:xfrm>
            <a:off x="11386425" y="6142912"/>
            <a:ext cx="396000" cy="396000"/>
          </a:xfrm>
        </p:spPr>
        <p:txBody>
          <a:bodyPr/>
          <a:lstStyle/>
          <a:p>
            <a:fld id="{7E0E41E9-E887-49CF-A358-8367F0C34840}" type="slidenum">
              <a:rPr lang="en-US" smtClean="0"/>
              <a:t>4</a:t>
            </a:fld>
            <a:endParaRPr lang="en-US" dirty="0"/>
          </a:p>
        </p:txBody>
      </p:sp>
      <p:pic>
        <p:nvPicPr>
          <p:cNvPr id="5" name="Picture 4" descr="A circuit board&#10;&#10;Description automatically generated">
            <a:extLst>
              <a:ext uri="{FF2B5EF4-FFF2-40B4-BE49-F238E27FC236}">
                <a16:creationId xmlns:a16="http://schemas.microsoft.com/office/drawing/2014/main" id="{9A8B78AF-FF22-4402-BEB5-D7BEBF95E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201" y="1162634"/>
            <a:ext cx="3273565" cy="2768464"/>
          </a:xfrm>
          <a:prstGeom prst="rect">
            <a:avLst/>
          </a:prstGeom>
        </p:spPr>
      </p:pic>
      <p:pic>
        <p:nvPicPr>
          <p:cNvPr id="6" name="Picture 5" descr="A circuit board&#10;&#10;Description automatically generated">
            <a:extLst>
              <a:ext uri="{FF2B5EF4-FFF2-40B4-BE49-F238E27FC236}">
                <a16:creationId xmlns:a16="http://schemas.microsoft.com/office/drawing/2014/main" id="{720F02CE-9549-4B1F-B5F6-EBA795202B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1239" y="1172091"/>
            <a:ext cx="5433186" cy="2749550"/>
          </a:xfrm>
          <a:prstGeom prst="rect">
            <a:avLst/>
          </a:prstGeom>
        </p:spPr>
      </p:pic>
      <p:sp>
        <p:nvSpPr>
          <p:cNvPr id="7" name="TextBox 6">
            <a:extLst>
              <a:ext uri="{FF2B5EF4-FFF2-40B4-BE49-F238E27FC236}">
                <a16:creationId xmlns:a16="http://schemas.microsoft.com/office/drawing/2014/main" id="{0AA7951E-F887-4E30-9A73-B8C29D2F1D80}"/>
              </a:ext>
            </a:extLst>
          </p:cNvPr>
          <p:cNvSpPr txBox="1"/>
          <p:nvPr/>
        </p:nvSpPr>
        <p:spPr>
          <a:xfrm>
            <a:off x="963238" y="3931098"/>
            <a:ext cx="2929631" cy="276999"/>
          </a:xfrm>
          <a:prstGeom prst="rect">
            <a:avLst/>
          </a:prstGeom>
          <a:noFill/>
        </p:spPr>
        <p:txBody>
          <a:bodyPr wrap="square" rtlCol="0">
            <a:spAutoFit/>
          </a:bodyPr>
          <a:lstStyle/>
          <a:p>
            <a:r>
              <a:rPr lang="en-US" sz="1200" dirty="0"/>
              <a:t>Fig: Raspberry Pi 3 Model B</a:t>
            </a:r>
          </a:p>
        </p:txBody>
      </p:sp>
      <p:sp>
        <p:nvSpPr>
          <p:cNvPr id="8" name="Rectangle 7">
            <a:extLst>
              <a:ext uri="{FF2B5EF4-FFF2-40B4-BE49-F238E27FC236}">
                <a16:creationId xmlns:a16="http://schemas.microsoft.com/office/drawing/2014/main" id="{BE4BFF54-6884-463B-8EAE-29EC205EE034}"/>
              </a:ext>
            </a:extLst>
          </p:cNvPr>
          <p:cNvSpPr/>
          <p:nvPr/>
        </p:nvSpPr>
        <p:spPr>
          <a:xfrm>
            <a:off x="7498597" y="3954843"/>
            <a:ext cx="2248564" cy="276999"/>
          </a:xfrm>
          <a:prstGeom prst="rect">
            <a:avLst/>
          </a:prstGeom>
        </p:spPr>
        <p:txBody>
          <a:bodyPr wrap="none">
            <a:spAutoFit/>
          </a:bodyPr>
          <a:lstStyle/>
          <a:p>
            <a:r>
              <a:rPr lang="en-US" sz="1200" dirty="0"/>
              <a:t>Fig: Raspberry Pi Camera module</a:t>
            </a:r>
          </a:p>
        </p:txBody>
      </p:sp>
      <p:sp>
        <p:nvSpPr>
          <p:cNvPr id="9" name="TextBox 8">
            <a:extLst>
              <a:ext uri="{FF2B5EF4-FFF2-40B4-BE49-F238E27FC236}">
                <a16:creationId xmlns:a16="http://schemas.microsoft.com/office/drawing/2014/main" id="{29BE9B65-DE8D-406C-8467-5B0975CBF602}"/>
              </a:ext>
            </a:extLst>
          </p:cNvPr>
          <p:cNvSpPr txBox="1"/>
          <p:nvPr/>
        </p:nvSpPr>
        <p:spPr>
          <a:xfrm>
            <a:off x="399201" y="4456590"/>
            <a:ext cx="3493668" cy="1569660"/>
          </a:xfrm>
          <a:prstGeom prst="rect">
            <a:avLst/>
          </a:prstGeom>
          <a:noFill/>
        </p:spPr>
        <p:txBody>
          <a:bodyPr wrap="square" rtlCol="0">
            <a:spAutoFit/>
          </a:bodyPr>
          <a:lstStyle/>
          <a:p>
            <a:pPr marL="171450" indent="-171450">
              <a:buFont typeface="Arial" panose="020B0604020202020204" pitchFamily="34" charset="0"/>
              <a:buChar char="•"/>
            </a:pPr>
            <a:r>
              <a:rPr lang="en-US" sz="1200" dirty="0"/>
              <a:t>Lightweight</a:t>
            </a:r>
          </a:p>
          <a:p>
            <a:pPr marL="171450" indent="-171450">
              <a:buFont typeface="Arial" panose="020B0604020202020204" pitchFamily="34" charset="0"/>
              <a:buChar char="•"/>
            </a:pPr>
            <a:r>
              <a:rPr lang="en-US" sz="1200" dirty="0"/>
              <a:t>Reasonable in price</a:t>
            </a:r>
          </a:p>
          <a:p>
            <a:pPr marL="171450" indent="-171450">
              <a:buFont typeface="Arial" panose="020B0604020202020204" pitchFamily="34" charset="0"/>
              <a:buChar char="•"/>
            </a:pPr>
            <a:r>
              <a:rPr lang="en-US" sz="1200" b="1" dirty="0"/>
              <a:t>CPU:</a:t>
            </a:r>
            <a:r>
              <a:rPr lang="en-US" sz="1200" dirty="0"/>
              <a:t> </a:t>
            </a:r>
            <a:r>
              <a:rPr lang="en-AU" sz="1200" dirty="0"/>
              <a:t>Quad Core 1.2GHz Broadcom BCM2837 64bit CPU</a:t>
            </a:r>
          </a:p>
          <a:p>
            <a:pPr marL="171450" indent="-171450">
              <a:buFont typeface="Arial" panose="020B0604020202020204" pitchFamily="34" charset="0"/>
              <a:buChar char="•"/>
            </a:pPr>
            <a:r>
              <a:rPr lang="en-AU" sz="1200" b="1" dirty="0"/>
              <a:t>RAM:</a:t>
            </a:r>
            <a:r>
              <a:rPr lang="en-AU" sz="1200" dirty="0"/>
              <a:t> 1GB SDRAM</a:t>
            </a:r>
          </a:p>
          <a:p>
            <a:pPr marL="171450" indent="-171450">
              <a:buFont typeface="Arial" panose="020B0604020202020204" pitchFamily="34" charset="0"/>
              <a:buChar char="•"/>
            </a:pPr>
            <a:r>
              <a:rPr lang="en-AU" sz="1200" b="1" dirty="0"/>
              <a:t>Storage:</a:t>
            </a:r>
            <a:r>
              <a:rPr lang="en-AU" sz="1200" dirty="0"/>
              <a:t> Micro SD</a:t>
            </a:r>
          </a:p>
          <a:p>
            <a:pPr marL="171450" indent="-171450">
              <a:buFont typeface="Arial" panose="020B0604020202020204" pitchFamily="34" charset="0"/>
              <a:buChar char="•"/>
            </a:pPr>
            <a:r>
              <a:rPr lang="en-AU" sz="1200" b="1" dirty="0"/>
              <a:t>USB:</a:t>
            </a:r>
            <a:r>
              <a:rPr lang="en-AU" sz="1200" dirty="0"/>
              <a:t> 4 USB 2 ports</a:t>
            </a:r>
          </a:p>
          <a:p>
            <a:pPr marL="171450" indent="-171450">
              <a:buFont typeface="Arial" panose="020B0604020202020204" pitchFamily="34" charset="0"/>
              <a:buChar char="•"/>
            </a:pPr>
            <a:r>
              <a:rPr lang="en-AU" sz="1200" b="1" dirty="0"/>
              <a:t>Instruction Set:</a:t>
            </a:r>
            <a:r>
              <a:rPr lang="en-AU" sz="1200" dirty="0"/>
              <a:t> ARMv8-A</a:t>
            </a:r>
          </a:p>
        </p:txBody>
      </p:sp>
      <p:sp>
        <p:nvSpPr>
          <p:cNvPr id="10" name="Rectangle 9">
            <a:extLst>
              <a:ext uri="{FF2B5EF4-FFF2-40B4-BE49-F238E27FC236}">
                <a16:creationId xmlns:a16="http://schemas.microsoft.com/office/drawing/2014/main" id="{70655C05-D28A-4812-939B-9142DFBE97C6}"/>
              </a:ext>
            </a:extLst>
          </p:cNvPr>
          <p:cNvSpPr/>
          <p:nvPr/>
        </p:nvSpPr>
        <p:spPr>
          <a:xfrm>
            <a:off x="6410547" y="4296253"/>
            <a:ext cx="3777171" cy="1846659"/>
          </a:xfrm>
          <a:prstGeom prst="rect">
            <a:avLst/>
          </a:prstGeom>
        </p:spPr>
        <p:txBody>
          <a:bodyPr wrap="square">
            <a:spAutoFit/>
          </a:bodyPr>
          <a:lstStyle/>
          <a:p>
            <a:pPr marL="285750" indent="-285750">
              <a:buFont typeface="Arial" panose="020B0604020202020204" pitchFamily="34" charset="0"/>
              <a:buChar char="•"/>
            </a:pPr>
            <a:r>
              <a:rPr lang="en-US" sz="1200" dirty="0"/>
              <a:t>Very lightweight</a:t>
            </a:r>
          </a:p>
          <a:p>
            <a:pPr marL="285750" indent="-285750">
              <a:buFont typeface="Arial" panose="020B0604020202020204" pitchFamily="34" charset="0"/>
              <a:buChar char="•"/>
            </a:pPr>
            <a:r>
              <a:rPr lang="en-US" sz="1200" b="1" dirty="0"/>
              <a:t>Sensor Resolution: </a:t>
            </a:r>
            <a:r>
              <a:rPr lang="en-US" sz="1200" dirty="0"/>
              <a:t>3280 x 2464 pixels</a:t>
            </a:r>
          </a:p>
          <a:p>
            <a:pPr marL="285750" indent="-285750">
              <a:buFont typeface="Arial" panose="020B0604020202020204" pitchFamily="34" charset="0"/>
              <a:buChar char="•"/>
            </a:pPr>
            <a:r>
              <a:rPr lang="en-US" sz="1200" b="1" dirty="0"/>
              <a:t>Focal Length: </a:t>
            </a:r>
            <a:r>
              <a:rPr lang="en-US" sz="1200" dirty="0"/>
              <a:t>3.04mm</a:t>
            </a:r>
          </a:p>
          <a:p>
            <a:pPr marL="285750" indent="-285750">
              <a:buFont typeface="Arial" panose="020B0604020202020204" pitchFamily="34" charset="0"/>
              <a:buChar char="•"/>
            </a:pPr>
            <a:r>
              <a:rPr lang="en-US" sz="1200" b="1" dirty="0"/>
              <a:t>Video mode: </a:t>
            </a:r>
            <a:r>
              <a:rPr lang="en-US" sz="1200" dirty="0"/>
              <a:t>1080p30, 720p60 &amp; 640x480p60/90</a:t>
            </a:r>
          </a:p>
          <a:p>
            <a:pPr marL="285750" indent="-285750">
              <a:buFont typeface="Arial" panose="020B0604020202020204" pitchFamily="34" charset="0"/>
              <a:buChar char="•"/>
            </a:pPr>
            <a:r>
              <a:rPr lang="en-US" sz="1200" b="1" dirty="0"/>
              <a:t>Physical connection type: </a:t>
            </a:r>
            <a:r>
              <a:rPr lang="en-US" sz="1200" dirty="0"/>
              <a:t>CSI camera connector socket</a:t>
            </a:r>
          </a:p>
          <a:p>
            <a:pPr marL="285750" indent="-285750">
              <a:buFont typeface="Arial" panose="020B0604020202020204" pitchFamily="34" charset="0"/>
              <a:buChar char="•"/>
            </a:pPr>
            <a:r>
              <a:rPr lang="en-US" sz="1200" b="1" dirty="0"/>
              <a:t>Horizontal field of view: </a:t>
            </a:r>
            <a:r>
              <a:rPr lang="en-US" sz="1200" dirty="0"/>
              <a:t>62.2 degrees</a:t>
            </a:r>
          </a:p>
          <a:p>
            <a:pPr marL="285750" indent="-285750">
              <a:buFont typeface="Arial" panose="020B0604020202020204" pitchFamily="34" charset="0"/>
              <a:buChar char="•"/>
            </a:pPr>
            <a:r>
              <a:rPr lang="en-US" sz="1200" b="1" dirty="0"/>
              <a:t>Vertical field of view: </a:t>
            </a:r>
            <a:r>
              <a:rPr lang="en-US" sz="1200" dirty="0"/>
              <a:t>62.2 degrees</a:t>
            </a:r>
            <a:endParaRPr lang="en-US" sz="1200" b="1"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307800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61EE7-2FB2-407A-8988-190E368E8233}"/>
              </a:ext>
            </a:extLst>
          </p:cNvPr>
          <p:cNvSpPr>
            <a:spLocks noGrp="1"/>
          </p:cNvSpPr>
          <p:nvPr>
            <p:ph type="title"/>
          </p:nvPr>
        </p:nvSpPr>
        <p:spPr>
          <a:xfrm>
            <a:off x="2896685" y="208389"/>
            <a:ext cx="5940000" cy="792000"/>
          </a:xfrm>
        </p:spPr>
        <p:txBody>
          <a:bodyPr>
            <a:normAutofit fontScale="90000"/>
          </a:bodyPr>
          <a:lstStyle/>
          <a:p>
            <a:pPr algn="ctr"/>
            <a:r>
              <a:rPr lang="en-US" dirty="0"/>
              <a:t>Subsystem Software Components</a:t>
            </a:r>
          </a:p>
        </p:txBody>
      </p:sp>
      <p:sp>
        <p:nvSpPr>
          <p:cNvPr id="3" name="Slide Number Placeholder 2">
            <a:extLst>
              <a:ext uri="{FF2B5EF4-FFF2-40B4-BE49-F238E27FC236}">
                <a16:creationId xmlns:a16="http://schemas.microsoft.com/office/drawing/2014/main" id="{3E139818-590B-4D6F-846A-9ECFBF464B5E}"/>
              </a:ext>
            </a:extLst>
          </p:cNvPr>
          <p:cNvSpPr>
            <a:spLocks noGrp="1"/>
          </p:cNvSpPr>
          <p:nvPr>
            <p:ph type="sldNum" sz="quarter" idx="11"/>
          </p:nvPr>
        </p:nvSpPr>
        <p:spPr>
          <a:xfrm>
            <a:off x="11386425" y="6142912"/>
            <a:ext cx="396000" cy="396000"/>
          </a:xfrm>
        </p:spPr>
        <p:txBody>
          <a:bodyPr/>
          <a:lstStyle/>
          <a:p>
            <a:fld id="{7E0E41E9-E887-49CF-A358-8367F0C34840}" type="slidenum">
              <a:rPr lang="en-US" smtClean="0"/>
              <a:t>5</a:t>
            </a:fld>
            <a:endParaRPr lang="en-US" dirty="0"/>
          </a:p>
        </p:txBody>
      </p:sp>
      <p:sp>
        <p:nvSpPr>
          <p:cNvPr id="4" name="Rectangle 3">
            <a:extLst>
              <a:ext uri="{FF2B5EF4-FFF2-40B4-BE49-F238E27FC236}">
                <a16:creationId xmlns:a16="http://schemas.microsoft.com/office/drawing/2014/main" id="{6573126F-6184-4CA8-9E6C-654E68DF850F}"/>
              </a:ext>
            </a:extLst>
          </p:cNvPr>
          <p:cNvSpPr/>
          <p:nvPr/>
        </p:nvSpPr>
        <p:spPr>
          <a:xfrm>
            <a:off x="408079" y="3926921"/>
            <a:ext cx="3169622" cy="646331"/>
          </a:xfrm>
          <a:prstGeom prst="rect">
            <a:avLst/>
          </a:prstGeom>
        </p:spPr>
        <p:txBody>
          <a:bodyPr wrap="square">
            <a:spAutoFit/>
          </a:bodyPr>
          <a:lstStyle/>
          <a:p>
            <a:br>
              <a:rPr lang="en-US" dirty="0"/>
            </a:br>
            <a:r>
              <a:rPr lang="en-US" dirty="0">
                <a:solidFill>
                  <a:srgbClr val="222222"/>
                </a:solidFill>
                <a:latin typeface="Roboto"/>
              </a:rPr>
              <a:t>Raspberry Pi OS (32-bit) Lite</a:t>
            </a:r>
            <a:endParaRPr lang="en-US" dirty="0"/>
          </a:p>
        </p:txBody>
      </p:sp>
      <p:sp>
        <p:nvSpPr>
          <p:cNvPr id="12" name="Rectangle 11">
            <a:extLst>
              <a:ext uri="{FF2B5EF4-FFF2-40B4-BE49-F238E27FC236}">
                <a16:creationId xmlns:a16="http://schemas.microsoft.com/office/drawing/2014/main" id="{E1C38B44-C8F5-44A0-984A-E478C6D128B4}"/>
              </a:ext>
            </a:extLst>
          </p:cNvPr>
          <p:cNvSpPr/>
          <p:nvPr/>
        </p:nvSpPr>
        <p:spPr>
          <a:xfrm>
            <a:off x="207146" y="4573252"/>
            <a:ext cx="4320466" cy="15696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a:t>Minimal lightweight OS for Raspberry Pi, doesn’t have the X-server window manager, and fewer modules.</a:t>
            </a:r>
          </a:p>
          <a:p>
            <a:pPr marL="285750" indent="-285750">
              <a:buFont typeface="Arial" panose="020B0604020202020204" pitchFamily="34" charset="0"/>
              <a:buChar char="•"/>
            </a:pPr>
            <a:r>
              <a:rPr lang="en-US" sz="1600" dirty="0"/>
              <a:t>Login via SSH over the local Wi-Fi network using IP address.</a:t>
            </a:r>
          </a:p>
          <a:p>
            <a:pPr marL="285750" indent="-285750">
              <a:buFont typeface="Arial" panose="020B0604020202020204" pitchFamily="34" charset="0"/>
              <a:buChar char="•"/>
            </a:pPr>
            <a:r>
              <a:rPr lang="en-US" sz="1600" dirty="0"/>
              <a:t>Supports command-line operations.</a:t>
            </a:r>
          </a:p>
        </p:txBody>
      </p:sp>
      <p:pic>
        <p:nvPicPr>
          <p:cNvPr id="15" name="Picture 14" descr="A picture containing table&#10;&#10;Description automatically generated">
            <a:extLst>
              <a:ext uri="{FF2B5EF4-FFF2-40B4-BE49-F238E27FC236}">
                <a16:creationId xmlns:a16="http://schemas.microsoft.com/office/drawing/2014/main" id="{5DAEE1E2-2C3E-4679-A98C-3E77FF47237E}"/>
              </a:ext>
            </a:extLst>
          </p:cNvPr>
          <p:cNvPicPr>
            <a:picLocks noChangeAspect="1"/>
          </p:cNvPicPr>
          <p:nvPr/>
        </p:nvPicPr>
        <p:blipFill>
          <a:blip r:embed="rId3"/>
          <a:stretch>
            <a:fillRect/>
          </a:stretch>
        </p:blipFill>
        <p:spPr>
          <a:xfrm>
            <a:off x="7546166" y="2430051"/>
            <a:ext cx="3126615" cy="1015753"/>
          </a:xfrm>
          <a:prstGeom prst="rect">
            <a:avLst/>
          </a:prstGeom>
        </p:spPr>
      </p:pic>
      <p:sp>
        <p:nvSpPr>
          <p:cNvPr id="16" name="Rectangle 15">
            <a:extLst>
              <a:ext uri="{FF2B5EF4-FFF2-40B4-BE49-F238E27FC236}">
                <a16:creationId xmlns:a16="http://schemas.microsoft.com/office/drawing/2014/main" id="{385C7B70-DBA0-477D-8AAD-1E8F2350E463}"/>
              </a:ext>
            </a:extLst>
          </p:cNvPr>
          <p:cNvSpPr/>
          <p:nvPr/>
        </p:nvSpPr>
        <p:spPr>
          <a:xfrm>
            <a:off x="6708559" y="4489597"/>
            <a:ext cx="5678750" cy="1477328"/>
          </a:xfrm>
          <a:prstGeom prst="rect">
            <a:avLst/>
          </a:prstGeom>
        </p:spPr>
        <p:txBody>
          <a:bodyPr wrap="square">
            <a:spAutoFit/>
          </a:bodyPr>
          <a:lstStyle/>
          <a:p>
            <a:pPr marL="285750" indent="-285750">
              <a:buFont typeface="Arial" panose="020B0604020202020204" pitchFamily="34" charset="0"/>
              <a:buChar char="•"/>
            </a:pPr>
            <a:r>
              <a:rPr lang="en-US" dirty="0"/>
              <a:t>Open source computer vision machine learning software library.</a:t>
            </a:r>
          </a:p>
          <a:p>
            <a:pPr marL="285750" indent="-285750">
              <a:buFont typeface="Arial" panose="020B0604020202020204" pitchFamily="34" charset="0"/>
              <a:buChar char="•"/>
            </a:pPr>
            <a:r>
              <a:rPr lang="en-US" dirty="0"/>
              <a:t>Contains tools for </a:t>
            </a:r>
            <a:r>
              <a:rPr lang="en-US" dirty="0" err="1"/>
              <a:t>Aruco</a:t>
            </a:r>
            <a:r>
              <a:rPr lang="en-US" dirty="0"/>
              <a:t> marker detection.</a:t>
            </a:r>
          </a:p>
          <a:p>
            <a:pPr marL="285750" indent="-285750">
              <a:buFont typeface="Arial" panose="020B0604020202020204" pitchFamily="34" charset="0"/>
              <a:buChar char="•"/>
            </a:pPr>
            <a:r>
              <a:rPr lang="en-US" dirty="0"/>
              <a:t>Implementation of Cascade Classifier.</a:t>
            </a:r>
          </a:p>
          <a:p>
            <a:pPr marL="285750" indent="-285750">
              <a:buFont typeface="Arial" panose="020B0604020202020204" pitchFamily="34" charset="0"/>
              <a:buChar char="•"/>
            </a:pPr>
            <a:r>
              <a:rPr lang="en-US" dirty="0"/>
              <a:t>Programming language Python is used to operate.</a:t>
            </a:r>
          </a:p>
        </p:txBody>
      </p:sp>
      <p:pic>
        <p:nvPicPr>
          <p:cNvPr id="18" name="Picture 17" descr="Background pattern&#10;&#10;Description automatically generated">
            <a:extLst>
              <a:ext uri="{FF2B5EF4-FFF2-40B4-BE49-F238E27FC236}">
                <a16:creationId xmlns:a16="http://schemas.microsoft.com/office/drawing/2014/main" id="{99098BB4-4F0D-4311-84DD-F7875D3C2519}"/>
              </a:ext>
            </a:extLst>
          </p:cNvPr>
          <p:cNvPicPr>
            <a:picLocks noChangeAspect="1"/>
          </p:cNvPicPr>
          <p:nvPr/>
        </p:nvPicPr>
        <p:blipFill>
          <a:blip r:embed="rId4"/>
          <a:stretch>
            <a:fillRect/>
          </a:stretch>
        </p:blipFill>
        <p:spPr>
          <a:xfrm>
            <a:off x="616031" y="1352651"/>
            <a:ext cx="1930664" cy="2428016"/>
          </a:xfrm>
          <a:prstGeom prst="rect">
            <a:avLst/>
          </a:prstGeom>
        </p:spPr>
      </p:pic>
      <p:sp>
        <p:nvSpPr>
          <p:cNvPr id="21" name="Rectangle 20">
            <a:extLst>
              <a:ext uri="{FF2B5EF4-FFF2-40B4-BE49-F238E27FC236}">
                <a16:creationId xmlns:a16="http://schemas.microsoft.com/office/drawing/2014/main" id="{6D2E9719-160B-49BD-AE29-31399B90C08E}"/>
              </a:ext>
            </a:extLst>
          </p:cNvPr>
          <p:cNvSpPr/>
          <p:nvPr/>
        </p:nvSpPr>
        <p:spPr>
          <a:xfrm>
            <a:off x="7441015" y="3603755"/>
            <a:ext cx="3169622" cy="646331"/>
          </a:xfrm>
          <a:prstGeom prst="rect">
            <a:avLst/>
          </a:prstGeom>
        </p:spPr>
        <p:txBody>
          <a:bodyPr wrap="square">
            <a:spAutoFit/>
          </a:bodyPr>
          <a:lstStyle/>
          <a:p>
            <a:pPr algn="ctr"/>
            <a:br>
              <a:rPr lang="en-US" dirty="0"/>
            </a:br>
            <a:r>
              <a:rPr lang="en-US" dirty="0">
                <a:solidFill>
                  <a:srgbClr val="222222"/>
                </a:solidFill>
                <a:latin typeface="Roboto"/>
              </a:rPr>
              <a:t>OpenCV</a:t>
            </a:r>
            <a:endParaRPr lang="en-US" dirty="0"/>
          </a:p>
        </p:txBody>
      </p:sp>
    </p:spTree>
    <p:extLst>
      <p:ext uri="{BB962C8B-B14F-4D97-AF65-F5344CB8AC3E}">
        <p14:creationId xmlns:p14="http://schemas.microsoft.com/office/powerpoint/2010/main" val="3104377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AA50F-9A10-4AB3-8948-41A47630664E}"/>
              </a:ext>
            </a:extLst>
          </p:cNvPr>
          <p:cNvSpPr>
            <a:spLocks noGrp="1"/>
          </p:cNvSpPr>
          <p:nvPr>
            <p:ph type="title"/>
          </p:nvPr>
        </p:nvSpPr>
        <p:spPr>
          <a:xfrm>
            <a:off x="1665925" y="246478"/>
            <a:ext cx="7251201" cy="792000"/>
          </a:xfrm>
        </p:spPr>
        <p:txBody>
          <a:bodyPr>
            <a:normAutofit/>
          </a:bodyPr>
          <a:lstStyle/>
          <a:p>
            <a:pPr algn="ctr"/>
            <a:r>
              <a:rPr lang="en-US" dirty="0"/>
              <a:t>Target Acquisition Flow Chart</a:t>
            </a:r>
          </a:p>
        </p:txBody>
      </p:sp>
      <p:sp>
        <p:nvSpPr>
          <p:cNvPr id="7" name="Slide Number Placeholder 6">
            <a:extLst>
              <a:ext uri="{FF2B5EF4-FFF2-40B4-BE49-F238E27FC236}">
                <a16:creationId xmlns:a16="http://schemas.microsoft.com/office/drawing/2014/main" id="{E5957BBB-8B64-4722-9ED7-E971EAF03D4F}"/>
              </a:ext>
            </a:extLst>
          </p:cNvPr>
          <p:cNvSpPr>
            <a:spLocks noGrp="1"/>
          </p:cNvSpPr>
          <p:nvPr>
            <p:ph type="sldNum" sz="quarter" idx="11"/>
          </p:nvPr>
        </p:nvSpPr>
        <p:spPr/>
        <p:txBody>
          <a:bodyPr/>
          <a:lstStyle/>
          <a:p>
            <a:fld id="{7E0E41E9-E887-49CF-A358-8367F0C34840}" type="slidenum">
              <a:rPr lang="en-US" smtClean="0"/>
              <a:t>6</a:t>
            </a:fld>
            <a:endParaRPr lang="en-US" dirty="0"/>
          </a:p>
        </p:txBody>
      </p:sp>
      <p:pic>
        <p:nvPicPr>
          <p:cNvPr id="16" name="Picture 15">
            <a:extLst>
              <a:ext uri="{FF2B5EF4-FFF2-40B4-BE49-F238E27FC236}">
                <a16:creationId xmlns:a16="http://schemas.microsoft.com/office/drawing/2014/main" id="{964571AE-37E4-42D6-8DBA-C57855588525}"/>
              </a:ext>
            </a:extLst>
          </p:cNvPr>
          <p:cNvPicPr>
            <a:picLocks noChangeAspect="1"/>
          </p:cNvPicPr>
          <p:nvPr/>
        </p:nvPicPr>
        <p:blipFill>
          <a:blip r:embed="rId3"/>
          <a:stretch>
            <a:fillRect/>
          </a:stretch>
        </p:blipFill>
        <p:spPr>
          <a:xfrm>
            <a:off x="1466295" y="1177724"/>
            <a:ext cx="8229600" cy="5248275"/>
          </a:xfrm>
          <a:prstGeom prst="rect">
            <a:avLst/>
          </a:prstGeom>
        </p:spPr>
      </p:pic>
      <p:sp>
        <p:nvSpPr>
          <p:cNvPr id="17" name="TextBox 16">
            <a:extLst>
              <a:ext uri="{FF2B5EF4-FFF2-40B4-BE49-F238E27FC236}">
                <a16:creationId xmlns:a16="http://schemas.microsoft.com/office/drawing/2014/main" id="{A214AE2C-E8AD-44CB-940C-9B50BF07FC20}"/>
              </a:ext>
            </a:extLst>
          </p:cNvPr>
          <p:cNvSpPr txBox="1"/>
          <p:nvPr/>
        </p:nvSpPr>
        <p:spPr>
          <a:xfrm>
            <a:off x="3963891" y="6400412"/>
            <a:ext cx="3466719" cy="276999"/>
          </a:xfrm>
          <a:prstGeom prst="rect">
            <a:avLst/>
          </a:prstGeom>
          <a:noFill/>
        </p:spPr>
        <p:txBody>
          <a:bodyPr wrap="square" rtlCol="0">
            <a:spAutoFit/>
          </a:bodyPr>
          <a:lstStyle/>
          <a:p>
            <a:r>
              <a:rPr lang="en-US" sz="1200" b="1" dirty="0"/>
              <a:t>Fig: Flow Chart for Target Acquisition mechanism</a:t>
            </a:r>
          </a:p>
        </p:txBody>
      </p:sp>
    </p:spTree>
    <p:extLst>
      <p:ext uri="{BB962C8B-B14F-4D97-AF65-F5344CB8AC3E}">
        <p14:creationId xmlns:p14="http://schemas.microsoft.com/office/powerpoint/2010/main" val="3331616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F11405-2817-453D-87A2-CB5E14C8EDD8}"/>
              </a:ext>
            </a:extLst>
          </p:cNvPr>
          <p:cNvSpPr>
            <a:spLocks noGrp="1"/>
          </p:cNvSpPr>
          <p:nvPr>
            <p:ph type="title"/>
          </p:nvPr>
        </p:nvSpPr>
        <p:spPr>
          <a:xfrm>
            <a:off x="2750179" y="200277"/>
            <a:ext cx="5940000" cy="792000"/>
          </a:xfrm>
        </p:spPr>
        <p:txBody>
          <a:bodyPr/>
          <a:lstStyle/>
          <a:p>
            <a:pPr algn="ctr"/>
            <a:r>
              <a:rPr lang="en-US" dirty="0"/>
              <a:t>Subsystem Tests</a:t>
            </a:r>
          </a:p>
        </p:txBody>
      </p:sp>
      <p:sp>
        <p:nvSpPr>
          <p:cNvPr id="2" name="Slide Number Placeholder 1">
            <a:extLst>
              <a:ext uri="{FF2B5EF4-FFF2-40B4-BE49-F238E27FC236}">
                <a16:creationId xmlns:a16="http://schemas.microsoft.com/office/drawing/2014/main" id="{3AF6B491-2BB6-4B07-A7DB-D06710F8983E}"/>
              </a:ext>
            </a:extLst>
          </p:cNvPr>
          <p:cNvSpPr>
            <a:spLocks noGrp="1"/>
          </p:cNvSpPr>
          <p:nvPr>
            <p:ph type="sldNum" sz="quarter" idx="11"/>
          </p:nvPr>
        </p:nvSpPr>
        <p:spPr/>
        <p:txBody>
          <a:bodyPr/>
          <a:lstStyle/>
          <a:p>
            <a:fld id="{7E0E41E9-E887-49CF-A358-8367F0C34840}" type="slidenum">
              <a:rPr lang="en-US" smtClean="0"/>
              <a:t>7</a:t>
            </a:fld>
            <a:endParaRPr lang="en-US" dirty="0"/>
          </a:p>
        </p:txBody>
      </p:sp>
      <p:sp>
        <p:nvSpPr>
          <p:cNvPr id="8" name="Content Placeholder 2">
            <a:extLst>
              <a:ext uri="{FF2B5EF4-FFF2-40B4-BE49-F238E27FC236}">
                <a16:creationId xmlns:a16="http://schemas.microsoft.com/office/drawing/2014/main" id="{AC55AD4B-8D45-41A0-8F82-AE5A835B36B7}"/>
              </a:ext>
            </a:extLst>
          </p:cNvPr>
          <p:cNvSpPr>
            <a:spLocks noGrp="1"/>
          </p:cNvSpPr>
          <p:nvPr>
            <p:ph idx="1"/>
          </p:nvPr>
        </p:nvSpPr>
        <p:spPr>
          <a:xfrm>
            <a:off x="838200" y="1825625"/>
            <a:ext cx="4274976" cy="4351338"/>
          </a:xfrm>
        </p:spPr>
        <p:txBody>
          <a:bodyPr>
            <a:normAutofit/>
          </a:bodyPr>
          <a:lstStyle/>
          <a:p>
            <a:pPr marL="0" indent="0">
              <a:buNone/>
            </a:pPr>
            <a:r>
              <a:rPr lang="en-US" sz="1600" b="1" dirty="0"/>
              <a:t>Hardware Tests:</a:t>
            </a:r>
          </a:p>
          <a:p>
            <a:r>
              <a:rPr lang="en-US" sz="1600" dirty="0"/>
              <a:t>Visual inspection of hardware</a:t>
            </a:r>
          </a:p>
          <a:p>
            <a:r>
              <a:rPr lang="en-US" sz="1600" dirty="0"/>
              <a:t>Hardware and cable connection condition</a:t>
            </a:r>
          </a:p>
          <a:p>
            <a:endParaRPr lang="en-US" sz="1600" dirty="0"/>
          </a:p>
          <a:p>
            <a:pPr marL="0" indent="0">
              <a:buNone/>
            </a:pPr>
            <a:endParaRPr lang="en-US" sz="1600" dirty="0"/>
          </a:p>
          <a:p>
            <a:endParaRPr lang="en-US" sz="1600" dirty="0"/>
          </a:p>
          <a:p>
            <a:pPr marL="0" indent="0">
              <a:buNone/>
            </a:pPr>
            <a:r>
              <a:rPr lang="en-US" sz="1600" b="1" dirty="0"/>
              <a:t>Software Tests:</a:t>
            </a:r>
          </a:p>
          <a:p>
            <a:r>
              <a:rPr lang="en-US" sz="1600" dirty="0"/>
              <a:t>Raspberry Pi OS Lite flashed and installed</a:t>
            </a:r>
          </a:p>
          <a:p>
            <a:r>
              <a:rPr lang="en-US" sz="1600" dirty="0"/>
              <a:t>OpenCV installed</a:t>
            </a:r>
          </a:p>
          <a:p>
            <a:r>
              <a:rPr lang="en-US" sz="1600" dirty="0"/>
              <a:t>SSH and Camera module enabled</a:t>
            </a:r>
          </a:p>
          <a:p>
            <a:r>
              <a:rPr lang="en-US" sz="1600" dirty="0"/>
              <a:t>Added the extra packages for capturing and images. </a:t>
            </a:r>
          </a:p>
        </p:txBody>
      </p:sp>
      <p:graphicFrame>
        <p:nvGraphicFramePr>
          <p:cNvPr id="9" name="Table 8">
            <a:extLst>
              <a:ext uri="{FF2B5EF4-FFF2-40B4-BE49-F238E27FC236}">
                <a16:creationId xmlns:a16="http://schemas.microsoft.com/office/drawing/2014/main" id="{D775CC17-1598-4B22-83FA-FFB1BDA8A9BC}"/>
              </a:ext>
            </a:extLst>
          </p:cNvPr>
          <p:cNvGraphicFramePr>
            <a:graphicFrameLocks noGrp="1"/>
          </p:cNvGraphicFramePr>
          <p:nvPr>
            <p:extLst>
              <p:ext uri="{D42A27DB-BD31-4B8C-83A1-F6EECF244321}">
                <p14:modId xmlns:p14="http://schemas.microsoft.com/office/powerpoint/2010/main" val="4108179109"/>
              </p:ext>
            </p:extLst>
          </p:nvPr>
        </p:nvGraphicFramePr>
        <p:xfrm>
          <a:off x="6047792" y="1589455"/>
          <a:ext cx="5705475" cy="1783653"/>
        </p:xfrm>
        <a:graphic>
          <a:graphicData uri="http://schemas.openxmlformats.org/drawingml/2006/table">
            <a:tbl>
              <a:tblPr firstRow="1" firstCol="1" bandRow="1">
                <a:tableStyleId>{C4B1156A-380E-4F78-BDF5-A606A8083BF9}</a:tableStyleId>
              </a:tblPr>
              <a:tblGrid>
                <a:gridCol w="1609725">
                  <a:extLst>
                    <a:ext uri="{9D8B030D-6E8A-4147-A177-3AD203B41FA5}">
                      <a16:colId xmlns:a16="http://schemas.microsoft.com/office/drawing/2014/main" val="1987947253"/>
                    </a:ext>
                  </a:extLst>
                </a:gridCol>
                <a:gridCol w="2066925">
                  <a:extLst>
                    <a:ext uri="{9D8B030D-6E8A-4147-A177-3AD203B41FA5}">
                      <a16:colId xmlns:a16="http://schemas.microsoft.com/office/drawing/2014/main" val="2491664090"/>
                    </a:ext>
                  </a:extLst>
                </a:gridCol>
                <a:gridCol w="2028825">
                  <a:extLst>
                    <a:ext uri="{9D8B030D-6E8A-4147-A177-3AD203B41FA5}">
                      <a16:colId xmlns:a16="http://schemas.microsoft.com/office/drawing/2014/main" val="321289424"/>
                    </a:ext>
                  </a:extLst>
                </a:gridCol>
              </a:tblGrid>
              <a:tr h="0">
                <a:tc>
                  <a:txBody>
                    <a:bodyPr/>
                    <a:lstStyle/>
                    <a:p>
                      <a:pPr marL="0" marR="0" algn="ctr" fontAlgn="base">
                        <a:lnSpc>
                          <a:spcPct val="115000"/>
                        </a:lnSpc>
                        <a:spcBef>
                          <a:spcPts val="0"/>
                        </a:spcBef>
                        <a:spcAft>
                          <a:spcPts val="1000"/>
                        </a:spcAft>
                      </a:pPr>
                      <a:r>
                        <a:rPr lang="en-AU" sz="1100">
                          <a:effectLst/>
                        </a:rPr>
                        <a:t>Component </a:t>
                      </a:r>
                      <a:endParaRPr lang="en-US" sz="120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txBody>
                  <a:tcPr marL="0" marR="0" marT="0" marB="0"/>
                </a:tc>
                <a:tc>
                  <a:txBody>
                    <a:bodyPr/>
                    <a:lstStyle/>
                    <a:p>
                      <a:pPr marL="0" marR="0" algn="ctr" fontAlgn="base">
                        <a:lnSpc>
                          <a:spcPct val="115000"/>
                        </a:lnSpc>
                        <a:spcBef>
                          <a:spcPts val="0"/>
                        </a:spcBef>
                        <a:spcAft>
                          <a:spcPts val="1000"/>
                        </a:spcAft>
                      </a:pPr>
                      <a:r>
                        <a:rPr lang="en-AU" sz="1100">
                          <a:effectLst/>
                        </a:rPr>
                        <a:t>Hardware Condition </a:t>
                      </a:r>
                      <a:endParaRPr lang="en-US" sz="120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txBody>
                  <a:tcPr marL="0" marR="0" marT="0" marB="0"/>
                </a:tc>
                <a:tc>
                  <a:txBody>
                    <a:bodyPr/>
                    <a:lstStyle/>
                    <a:p>
                      <a:pPr marL="0" marR="0" algn="ctr" fontAlgn="base">
                        <a:lnSpc>
                          <a:spcPct val="115000"/>
                        </a:lnSpc>
                        <a:spcBef>
                          <a:spcPts val="0"/>
                        </a:spcBef>
                        <a:spcAft>
                          <a:spcPts val="1000"/>
                        </a:spcAft>
                      </a:pPr>
                      <a:r>
                        <a:rPr lang="en-AU" sz="1100">
                          <a:effectLst/>
                        </a:rPr>
                        <a:t>Cable Connection Condition </a:t>
                      </a:r>
                      <a:endParaRPr lang="en-US" sz="120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txBody>
                  <a:tcPr marL="0" marR="0" marT="0" marB="0"/>
                </a:tc>
                <a:extLst>
                  <a:ext uri="{0D108BD9-81ED-4DB2-BD59-A6C34878D82A}">
                    <a16:rowId xmlns:a16="http://schemas.microsoft.com/office/drawing/2014/main" val="2981696910"/>
                  </a:ext>
                </a:extLst>
              </a:tr>
              <a:tr h="0">
                <a:tc>
                  <a:txBody>
                    <a:bodyPr/>
                    <a:lstStyle/>
                    <a:p>
                      <a:pPr marL="0" marR="0" algn="ctr" fontAlgn="base">
                        <a:lnSpc>
                          <a:spcPct val="115000"/>
                        </a:lnSpc>
                        <a:spcBef>
                          <a:spcPts val="0"/>
                        </a:spcBef>
                        <a:spcAft>
                          <a:spcPts val="1000"/>
                        </a:spcAft>
                      </a:pPr>
                      <a:r>
                        <a:rPr lang="en-AU" sz="1200">
                          <a:effectLst/>
                        </a:rPr>
                        <a:t>Raspberry Pi 3 Model B </a:t>
                      </a:r>
                      <a:endParaRPr lang="en-US" sz="120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txBody>
                  <a:tcPr marL="0" marR="0" marT="0" marB="0"/>
                </a:tc>
                <a:tc>
                  <a:txBody>
                    <a:bodyPr/>
                    <a:lstStyle/>
                    <a:p>
                      <a:pPr marL="0" marR="0" algn="ctr" fontAlgn="base">
                        <a:lnSpc>
                          <a:spcPct val="115000"/>
                        </a:lnSpc>
                        <a:spcBef>
                          <a:spcPts val="0"/>
                        </a:spcBef>
                        <a:spcAft>
                          <a:spcPts val="1000"/>
                        </a:spcAft>
                      </a:pPr>
                      <a:r>
                        <a:rPr lang="en-AU" sz="1200">
                          <a:effectLst/>
                        </a:rPr>
                        <a:t>Good </a:t>
                      </a:r>
                      <a:endParaRPr lang="en-US" sz="1200">
                        <a:effectLst/>
                      </a:endParaRPr>
                    </a:p>
                    <a:p>
                      <a:pPr marL="0" marR="0" algn="ctr" fontAlgn="base">
                        <a:lnSpc>
                          <a:spcPct val="115000"/>
                        </a:lnSpc>
                        <a:spcBef>
                          <a:spcPts val="0"/>
                        </a:spcBef>
                        <a:spcAft>
                          <a:spcPts val="1000"/>
                        </a:spcAft>
                      </a:pPr>
                      <a:r>
                        <a:rPr lang="en-AU" sz="1200">
                          <a:effectLst/>
                        </a:rPr>
                        <a:t> </a:t>
                      </a:r>
                      <a:endParaRPr lang="en-US" sz="120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txBody>
                  <a:tcPr marL="0" marR="0" marT="0" marB="0"/>
                </a:tc>
                <a:tc>
                  <a:txBody>
                    <a:bodyPr/>
                    <a:lstStyle/>
                    <a:p>
                      <a:pPr marL="0" marR="0" algn="ctr" fontAlgn="base">
                        <a:lnSpc>
                          <a:spcPct val="115000"/>
                        </a:lnSpc>
                        <a:spcBef>
                          <a:spcPts val="0"/>
                        </a:spcBef>
                        <a:spcAft>
                          <a:spcPts val="1000"/>
                        </a:spcAft>
                      </a:pPr>
                      <a:r>
                        <a:rPr lang="en-AU" sz="1200" dirty="0">
                          <a:effectLst/>
                        </a:rPr>
                        <a:t>Good </a:t>
                      </a:r>
                      <a:endParaRPr lang="en-US" sz="1200" dirty="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txBody>
                  <a:tcPr marL="0" marR="0" marT="0" marB="0"/>
                </a:tc>
                <a:extLst>
                  <a:ext uri="{0D108BD9-81ED-4DB2-BD59-A6C34878D82A}">
                    <a16:rowId xmlns:a16="http://schemas.microsoft.com/office/drawing/2014/main" val="1044984793"/>
                  </a:ext>
                </a:extLst>
              </a:tr>
              <a:tr h="0">
                <a:tc>
                  <a:txBody>
                    <a:bodyPr/>
                    <a:lstStyle/>
                    <a:p>
                      <a:pPr marL="0" marR="0" algn="ctr" fontAlgn="base">
                        <a:lnSpc>
                          <a:spcPct val="115000"/>
                        </a:lnSpc>
                        <a:spcBef>
                          <a:spcPts val="0"/>
                        </a:spcBef>
                        <a:spcAft>
                          <a:spcPts val="1000"/>
                        </a:spcAft>
                      </a:pPr>
                      <a:r>
                        <a:rPr lang="en-AU" sz="1200">
                          <a:effectLst/>
                        </a:rPr>
                        <a:t>Raspberry Pi Camera Module V2.1</a:t>
                      </a:r>
                      <a:endParaRPr lang="en-US" sz="120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txBody>
                  <a:tcPr marL="0" marR="0" marT="0" marB="0"/>
                </a:tc>
                <a:tc>
                  <a:txBody>
                    <a:bodyPr/>
                    <a:lstStyle/>
                    <a:p>
                      <a:pPr marL="0" marR="0" algn="ctr" fontAlgn="base">
                        <a:lnSpc>
                          <a:spcPct val="115000"/>
                        </a:lnSpc>
                        <a:spcBef>
                          <a:spcPts val="0"/>
                        </a:spcBef>
                        <a:spcAft>
                          <a:spcPts val="1000"/>
                        </a:spcAft>
                      </a:pPr>
                      <a:r>
                        <a:rPr lang="en-AU" sz="1200">
                          <a:effectLst/>
                        </a:rPr>
                        <a:t>Good </a:t>
                      </a:r>
                      <a:endParaRPr lang="en-US" sz="1200">
                        <a:effectLst/>
                      </a:endParaRPr>
                    </a:p>
                    <a:p>
                      <a:pPr marL="0" marR="0" algn="ctr" fontAlgn="base">
                        <a:lnSpc>
                          <a:spcPct val="115000"/>
                        </a:lnSpc>
                        <a:spcBef>
                          <a:spcPts val="0"/>
                        </a:spcBef>
                        <a:spcAft>
                          <a:spcPts val="1000"/>
                        </a:spcAft>
                      </a:pPr>
                      <a:r>
                        <a:rPr lang="en-AU" sz="1200">
                          <a:effectLst/>
                        </a:rPr>
                        <a:t> </a:t>
                      </a:r>
                      <a:endParaRPr lang="en-US" sz="120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txBody>
                  <a:tcPr marL="0" marR="0" marT="0" marB="0"/>
                </a:tc>
                <a:tc>
                  <a:txBody>
                    <a:bodyPr/>
                    <a:lstStyle/>
                    <a:p>
                      <a:pPr marL="0" marR="0" algn="ctr" fontAlgn="base">
                        <a:lnSpc>
                          <a:spcPct val="115000"/>
                        </a:lnSpc>
                        <a:spcBef>
                          <a:spcPts val="0"/>
                        </a:spcBef>
                        <a:spcAft>
                          <a:spcPts val="1000"/>
                        </a:spcAft>
                      </a:pPr>
                      <a:r>
                        <a:rPr lang="en-AU" sz="1200">
                          <a:effectLst/>
                        </a:rPr>
                        <a:t>Good </a:t>
                      </a:r>
                      <a:endParaRPr lang="en-US" sz="120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txBody>
                  <a:tcPr marL="0" marR="0" marT="0" marB="0"/>
                </a:tc>
                <a:extLst>
                  <a:ext uri="{0D108BD9-81ED-4DB2-BD59-A6C34878D82A}">
                    <a16:rowId xmlns:a16="http://schemas.microsoft.com/office/drawing/2014/main" val="2498674812"/>
                  </a:ext>
                </a:extLst>
              </a:tr>
              <a:tr h="236220">
                <a:tc>
                  <a:txBody>
                    <a:bodyPr/>
                    <a:lstStyle/>
                    <a:p>
                      <a:pPr marL="0" marR="0" algn="ctr" fontAlgn="base">
                        <a:lnSpc>
                          <a:spcPct val="115000"/>
                        </a:lnSpc>
                        <a:spcBef>
                          <a:spcPts val="0"/>
                        </a:spcBef>
                        <a:spcAft>
                          <a:spcPts val="1000"/>
                        </a:spcAft>
                      </a:pPr>
                      <a:r>
                        <a:rPr lang="en-AU" sz="1200" dirty="0">
                          <a:solidFill>
                            <a:srgbClr val="000000"/>
                          </a:solidFill>
                          <a:effectLst/>
                          <a:latin typeface="Times New Roman" panose="02020603050405020304" pitchFamily="18" charset="0"/>
                          <a:ea typeface="PMingLiU" panose="02020500000000000000" pitchFamily="18" charset="-120"/>
                          <a:cs typeface="Calibri" panose="020F0502020204030204" pitchFamily="34" charset="0"/>
                        </a:rPr>
                        <a:t>USB to Serial Cable</a:t>
                      </a:r>
                      <a:endParaRPr lang="en-US" sz="1200" dirty="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txBody>
                  <a:tcPr marL="0" marR="0" marT="0" marB="0"/>
                </a:tc>
                <a:tc>
                  <a:txBody>
                    <a:bodyPr/>
                    <a:lstStyle/>
                    <a:p>
                      <a:pPr marL="0" marR="0" algn="ctr" fontAlgn="base">
                        <a:lnSpc>
                          <a:spcPct val="115000"/>
                        </a:lnSpc>
                        <a:spcBef>
                          <a:spcPts val="0"/>
                        </a:spcBef>
                        <a:spcAft>
                          <a:spcPts val="1000"/>
                        </a:spcAft>
                      </a:pPr>
                      <a:r>
                        <a:rPr lang="en-AU" sz="1200" dirty="0">
                          <a:effectLst/>
                        </a:rPr>
                        <a:t>Good </a:t>
                      </a:r>
                      <a:endParaRPr lang="en-US" sz="1200" dirty="0">
                        <a:effectLst/>
                      </a:endParaRPr>
                    </a:p>
                    <a:p>
                      <a:pPr marL="0" marR="0" algn="ctr" fontAlgn="base">
                        <a:lnSpc>
                          <a:spcPct val="115000"/>
                        </a:lnSpc>
                        <a:spcBef>
                          <a:spcPts val="0"/>
                        </a:spcBef>
                        <a:spcAft>
                          <a:spcPts val="1000"/>
                        </a:spcAft>
                      </a:pPr>
                      <a:r>
                        <a:rPr lang="en-AU" sz="1200" dirty="0">
                          <a:effectLst/>
                        </a:rPr>
                        <a:t> </a:t>
                      </a:r>
                      <a:endParaRPr lang="en-US" sz="1200" dirty="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txBody>
                  <a:tcPr marL="0" marR="0" marT="0" marB="0"/>
                </a:tc>
                <a:tc>
                  <a:txBody>
                    <a:bodyPr/>
                    <a:lstStyle/>
                    <a:p>
                      <a:pPr marL="0" marR="0" algn="ctr" fontAlgn="base">
                        <a:lnSpc>
                          <a:spcPct val="115000"/>
                        </a:lnSpc>
                        <a:spcBef>
                          <a:spcPts val="0"/>
                        </a:spcBef>
                        <a:spcAft>
                          <a:spcPts val="1000"/>
                        </a:spcAft>
                      </a:pPr>
                      <a:r>
                        <a:rPr lang="en-AU" sz="1200" dirty="0">
                          <a:effectLst/>
                        </a:rPr>
                        <a:t>Good </a:t>
                      </a:r>
                      <a:endParaRPr lang="en-US" sz="1200" dirty="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txBody>
                  <a:tcPr marL="0" marR="0" marT="0" marB="0"/>
                </a:tc>
                <a:extLst>
                  <a:ext uri="{0D108BD9-81ED-4DB2-BD59-A6C34878D82A}">
                    <a16:rowId xmlns:a16="http://schemas.microsoft.com/office/drawing/2014/main" val="521201191"/>
                  </a:ext>
                </a:extLst>
              </a:tr>
            </a:tbl>
          </a:graphicData>
        </a:graphic>
      </p:graphicFrame>
      <p:graphicFrame>
        <p:nvGraphicFramePr>
          <p:cNvPr id="11" name="Table 10">
            <a:extLst>
              <a:ext uri="{FF2B5EF4-FFF2-40B4-BE49-F238E27FC236}">
                <a16:creationId xmlns:a16="http://schemas.microsoft.com/office/drawing/2014/main" id="{8AFE4405-B245-424B-82CF-20F5A87B8F47}"/>
              </a:ext>
            </a:extLst>
          </p:cNvPr>
          <p:cNvGraphicFramePr>
            <a:graphicFrameLocks noGrp="1"/>
          </p:cNvGraphicFramePr>
          <p:nvPr>
            <p:extLst>
              <p:ext uri="{D42A27DB-BD31-4B8C-83A1-F6EECF244321}">
                <p14:modId xmlns:p14="http://schemas.microsoft.com/office/powerpoint/2010/main" val="2199834944"/>
              </p:ext>
            </p:extLst>
          </p:nvPr>
        </p:nvGraphicFramePr>
        <p:xfrm>
          <a:off x="6144402" y="4239815"/>
          <a:ext cx="5705476" cy="1783652"/>
        </p:xfrm>
        <a:graphic>
          <a:graphicData uri="http://schemas.openxmlformats.org/drawingml/2006/table">
            <a:tbl>
              <a:tblPr firstRow="1" firstCol="1" bandRow="1">
                <a:tableStyleId>{C4B1156A-380E-4F78-BDF5-A606A8083BF9}</a:tableStyleId>
              </a:tblPr>
              <a:tblGrid>
                <a:gridCol w="2852738">
                  <a:extLst>
                    <a:ext uri="{9D8B030D-6E8A-4147-A177-3AD203B41FA5}">
                      <a16:colId xmlns:a16="http://schemas.microsoft.com/office/drawing/2014/main" val="2339784149"/>
                    </a:ext>
                  </a:extLst>
                </a:gridCol>
                <a:gridCol w="2852738">
                  <a:extLst>
                    <a:ext uri="{9D8B030D-6E8A-4147-A177-3AD203B41FA5}">
                      <a16:colId xmlns:a16="http://schemas.microsoft.com/office/drawing/2014/main" val="2028259762"/>
                    </a:ext>
                  </a:extLst>
                </a:gridCol>
              </a:tblGrid>
              <a:tr h="358108">
                <a:tc>
                  <a:txBody>
                    <a:bodyPr/>
                    <a:lstStyle/>
                    <a:p>
                      <a:pPr marL="0" marR="0" algn="just">
                        <a:lnSpc>
                          <a:spcPct val="115000"/>
                        </a:lnSpc>
                        <a:spcBef>
                          <a:spcPts val="0"/>
                        </a:spcBef>
                        <a:spcAft>
                          <a:spcPts val="1000"/>
                        </a:spcAft>
                      </a:pPr>
                      <a:r>
                        <a:rPr lang="en-AU" sz="1100" dirty="0">
                          <a:effectLst/>
                        </a:rPr>
                        <a:t>Software /Modules Installed </a:t>
                      </a:r>
                      <a:endParaRPr lang="en-US" sz="1200" dirty="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txBody>
                  <a:tcPr marL="68580" marR="68580" marT="0" marB="0"/>
                </a:tc>
                <a:tc>
                  <a:txBody>
                    <a:bodyPr/>
                    <a:lstStyle/>
                    <a:p>
                      <a:pPr marL="0" marR="0" algn="just">
                        <a:lnSpc>
                          <a:spcPct val="115000"/>
                        </a:lnSpc>
                        <a:spcBef>
                          <a:spcPts val="0"/>
                        </a:spcBef>
                        <a:spcAft>
                          <a:spcPts val="1000"/>
                        </a:spcAft>
                      </a:pPr>
                      <a:r>
                        <a:rPr lang="en-AU" sz="1200">
                          <a:effectLst/>
                        </a:rPr>
                        <a:t>Functionality</a:t>
                      </a:r>
                      <a:r>
                        <a:rPr lang="en-AU" sz="1100">
                          <a:effectLst/>
                        </a:rPr>
                        <a:t> </a:t>
                      </a:r>
                      <a:endParaRPr lang="en-US" sz="120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txBody>
                  <a:tcPr marL="68580" marR="68580" marT="0" marB="0"/>
                </a:tc>
                <a:extLst>
                  <a:ext uri="{0D108BD9-81ED-4DB2-BD59-A6C34878D82A}">
                    <a16:rowId xmlns:a16="http://schemas.microsoft.com/office/drawing/2014/main" val="1992632326"/>
                  </a:ext>
                </a:extLst>
              </a:tr>
              <a:tr h="356386">
                <a:tc>
                  <a:txBody>
                    <a:bodyPr/>
                    <a:lstStyle/>
                    <a:p>
                      <a:pPr marL="0" marR="0" algn="just">
                        <a:lnSpc>
                          <a:spcPct val="115000"/>
                        </a:lnSpc>
                        <a:spcBef>
                          <a:spcPts val="0"/>
                        </a:spcBef>
                        <a:spcAft>
                          <a:spcPts val="1000"/>
                        </a:spcAft>
                      </a:pPr>
                      <a:r>
                        <a:rPr lang="en-AU" sz="1200" dirty="0">
                          <a:solidFill>
                            <a:srgbClr val="000000"/>
                          </a:solidFill>
                          <a:effectLst/>
                          <a:latin typeface="Times New Roman" panose="02020603050405020304" pitchFamily="18" charset="0"/>
                          <a:ea typeface="PMingLiU" panose="02020500000000000000" pitchFamily="18" charset="-120"/>
                          <a:cs typeface="Calibri" panose="020F0502020204030204" pitchFamily="34" charset="0"/>
                        </a:rPr>
                        <a:t>Raspberry Pi OS Lite</a:t>
                      </a:r>
                      <a:endParaRPr lang="en-US" sz="1200" dirty="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txBody>
                  <a:tcPr marL="68580" marR="68580" marT="0" marB="0"/>
                </a:tc>
                <a:tc>
                  <a:txBody>
                    <a:bodyPr/>
                    <a:lstStyle/>
                    <a:p>
                      <a:pPr marL="0" marR="0" algn="just">
                        <a:lnSpc>
                          <a:spcPct val="115000"/>
                        </a:lnSpc>
                        <a:spcBef>
                          <a:spcPts val="0"/>
                        </a:spcBef>
                        <a:spcAft>
                          <a:spcPts val="1000"/>
                        </a:spcAft>
                      </a:pPr>
                      <a:r>
                        <a:rPr lang="en-AU" sz="1200" dirty="0">
                          <a:effectLst/>
                        </a:rPr>
                        <a:t>Yes </a:t>
                      </a:r>
                      <a:endParaRPr lang="en-US" sz="1200" dirty="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txBody>
                  <a:tcPr marL="68580" marR="68580" marT="0" marB="0"/>
                </a:tc>
                <a:extLst>
                  <a:ext uri="{0D108BD9-81ED-4DB2-BD59-A6C34878D82A}">
                    <a16:rowId xmlns:a16="http://schemas.microsoft.com/office/drawing/2014/main" val="3151610909"/>
                  </a:ext>
                </a:extLst>
              </a:tr>
              <a:tr h="356386">
                <a:tc>
                  <a:txBody>
                    <a:bodyPr/>
                    <a:lstStyle/>
                    <a:p>
                      <a:pPr marL="0" marR="0" algn="just">
                        <a:lnSpc>
                          <a:spcPct val="115000"/>
                        </a:lnSpc>
                        <a:spcBef>
                          <a:spcPts val="0"/>
                        </a:spcBef>
                        <a:spcAft>
                          <a:spcPts val="1000"/>
                        </a:spcAft>
                      </a:pPr>
                      <a:r>
                        <a:rPr lang="en-AU" sz="1200" dirty="0">
                          <a:solidFill>
                            <a:srgbClr val="000000"/>
                          </a:solidFill>
                          <a:effectLst/>
                          <a:latin typeface="Times New Roman" panose="02020603050405020304" pitchFamily="18" charset="0"/>
                          <a:ea typeface="PMingLiU" panose="02020500000000000000" pitchFamily="18" charset="-120"/>
                          <a:cs typeface="Calibri" panose="020F0502020204030204" pitchFamily="34" charset="0"/>
                        </a:rPr>
                        <a:t>OpenCV</a:t>
                      </a:r>
                      <a:endParaRPr lang="en-US" sz="1200" dirty="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txBody>
                  <a:tcPr marL="68580" marR="68580" marT="0" marB="0"/>
                </a:tc>
                <a:tc>
                  <a:txBody>
                    <a:bodyPr/>
                    <a:lstStyle/>
                    <a:p>
                      <a:pPr marL="0" marR="0" algn="just">
                        <a:lnSpc>
                          <a:spcPct val="115000"/>
                        </a:lnSpc>
                        <a:spcBef>
                          <a:spcPts val="0"/>
                        </a:spcBef>
                        <a:spcAft>
                          <a:spcPts val="1000"/>
                        </a:spcAft>
                      </a:pPr>
                      <a:r>
                        <a:rPr lang="en-AU" sz="1200">
                          <a:effectLst/>
                        </a:rPr>
                        <a:t>Yes </a:t>
                      </a:r>
                      <a:endParaRPr lang="en-US" sz="120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txBody>
                  <a:tcPr marL="68580" marR="68580" marT="0" marB="0"/>
                </a:tc>
                <a:extLst>
                  <a:ext uri="{0D108BD9-81ED-4DB2-BD59-A6C34878D82A}">
                    <a16:rowId xmlns:a16="http://schemas.microsoft.com/office/drawing/2014/main" val="4036659530"/>
                  </a:ext>
                </a:extLst>
              </a:tr>
              <a:tr h="356386">
                <a:tc>
                  <a:txBody>
                    <a:bodyPr/>
                    <a:lstStyle/>
                    <a:p>
                      <a:pPr marL="0" marR="0" algn="just">
                        <a:lnSpc>
                          <a:spcPct val="115000"/>
                        </a:lnSpc>
                        <a:spcBef>
                          <a:spcPts val="0"/>
                        </a:spcBef>
                        <a:spcAft>
                          <a:spcPts val="1000"/>
                        </a:spcAft>
                      </a:pPr>
                      <a:r>
                        <a:rPr lang="en-US" sz="1200" dirty="0">
                          <a:solidFill>
                            <a:srgbClr val="000000"/>
                          </a:solidFill>
                          <a:effectLst/>
                          <a:latin typeface="Times New Roman" panose="02020603050405020304" pitchFamily="18" charset="0"/>
                          <a:ea typeface="PMingLiU" panose="02020500000000000000" pitchFamily="18" charset="-120"/>
                          <a:cs typeface="Calibri" panose="020F0502020204030204" pitchFamily="34" charset="0"/>
                        </a:rPr>
                        <a:t>SSH and Camera Module</a:t>
                      </a:r>
                    </a:p>
                  </a:txBody>
                  <a:tcPr marL="68580" marR="68580" marT="0" marB="0"/>
                </a:tc>
                <a:tc>
                  <a:txBody>
                    <a:bodyPr/>
                    <a:lstStyle/>
                    <a:p>
                      <a:pPr marL="0" marR="0" algn="just">
                        <a:lnSpc>
                          <a:spcPct val="115000"/>
                        </a:lnSpc>
                        <a:spcBef>
                          <a:spcPts val="0"/>
                        </a:spcBef>
                        <a:spcAft>
                          <a:spcPts val="1000"/>
                        </a:spcAft>
                      </a:pPr>
                      <a:r>
                        <a:rPr lang="en-AU" sz="1200">
                          <a:effectLst/>
                        </a:rPr>
                        <a:t>Yes </a:t>
                      </a:r>
                      <a:endParaRPr lang="en-US" sz="120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txBody>
                  <a:tcPr marL="68580" marR="68580" marT="0" marB="0"/>
                </a:tc>
                <a:extLst>
                  <a:ext uri="{0D108BD9-81ED-4DB2-BD59-A6C34878D82A}">
                    <a16:rowId xmlns:a16="http://schemas.microsoft.com/office/drawing/2014/main" val="4226288760"/>
                  </a:ext>
                </a:extLst>
              </a:tr>
              <a:tr h="356386">
                <a:tc>
                  <a:txBody>
                    <a:bodyPr/>
                    <a:lstStyle/>
                    <a:p>
                      <a:pPr marL="0" marR="0" algn="just">
                        <a:lnSpc>
                          <a:spcPct val="115000"/>
                        </a:lnSpc>
                        <a:spcBef>
                          <a:spcPts val="0"/>
                        </a:spcBef>
                        <a:spcAft>
                          <a:spcPts val="1000"/>
                        </a:spcAft>
                      </a:pPr>
                      <a:r>
                        <a:rPr lang="en-US" sz="1200" dirty="0">
                          <a:solidFill>
                            <a:srgbClr val="000000"/>
                          </a:solidFill>
                          <a:effectLst/>
                          <a:latin typeface="Times New Roman" panose="02020603050405020304" pitchFamily="18" charset="0"/>
                          <a:ea typeface="PMingLiU" panose="02020500000000000000" pitchFamily="18" charset="-120"/>
                          <a:cs typeface="Calibri" panose="020F0502020204030204" pitchFamily="34" charset="0"/>
                        </a:rPr>
                        <a:t>Target Detection mechanism</a:t>
                      </a:r>
                    </a:p>
                  </a:txBody>
                  <a:tcPr marL="68580" marR="68580" marT="0" marB="0"/>
                </a:tc>
                <a:tc>
                  <a:txBody>
                    <a:bodyPr/>
                    <a:lstStyle/>
                    <a:p>
                      <a:pPr marL="0" marR="0" algn="just">
                        <a:lnSpc>
                          <a:spcPct val="115000"/>
                        </a:lnSpc>
                        <a:spcBef>
                          <a:spcPts val="0"/>
                        </a:spcBef>
                        <a:spcAft>
                          <a:spcPts val="1000"/>
                        </a:spcAft>
                      </a:pPr>
                      <a:r>
                        <a:rPr lang="en-AU" sz="1200" dirty="0">
                          <a:effectLst/>
                        </a:rPr>
                        <a:t>Yes </a:t>
                      </a:r>
                      <a:r>
                        <a:rPr lang="en-AU" sz="1200" b="1" dirty="0">
                          <a:effectLst/>
                        </a:rPr>
                        <a:t>(partially)</a:t>
                      </a:r>
                      <a:endParaRPr lang="en-US" sz="1200" b="1" dirty="0">
                        <a:solidFill>
                          <a:srgbClr val="000000"/>
                        </a:solidFill>
                        <a:effectLst/>
                        <a:latin typeface="Times New Roman" panose="02020603050405020304" pitchFamily="18" charset="0"/>
                        <a:ea typeface="PMingLiU" panose="02020500000000000000" pitchFamily="18" charset="-120"/>
                        <a:cs typeface="Calibri" panose="020F0502020204030204" pitchFamily="34" charset="0"/>
                      </a:endParaRPr>
                    </a:p>
                  </a:txBody>
                  <a:tcPr marL="68580" marR="68580" marT="0" marB="0"/>
                </a:tc>
                <a:extLst>
                  <a:ext uri="{0D108BD9-81ED-4DB2-BD59-A6C34878D82A}">
                    <a16:rowId xmlns:a16="http://schemas.microsoft.com/office/drawing/2014/main" val="3819509458"/>
                  </a:ext>
                </a:extLst>
              </a:tr>
            </a:tbl>
          </a:graphicData>
        </a:graphic>
      </p:graphicFrame>
    </p:spTree>
    <p:extLst>
      <p:ext uri="{BB962C8B-B14F-4D97-AF65-F5344CB8AC3E}">
        <p14:creationId xmlns:p14="http://schemas.microsoft.com/office/powerpoint/2010/main" val="3912447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E26A4E-0909-4A97-8B2D-CA3BD169F169}"/>
              </a:ext>
            </a:extLst>
          </p:cNvPr>
          <p:cNvSpPr>
            <a:spLocks noGrp="1"/>
          </p:cNvSpPr>
          <p:nvPr>
            <p:ph type="title"/>
          </p:nvPr>
        </p:nvSpPr>
        <p:spPr>
          <a:xfrm>
            <a:off x="3253274" y="289800"/>
            <a:ext cx="6235201" cy="792000"/>
          </a:xfrm>
        </p:spPr>
        <p:txBody>
          <a:bodyPr/>
          <a:lstStyle/>
          <a:p>
            <a:r>
              <a:rPr lang="en-US" dirty="0"/>
              <a:t>Results for Target Acquisition</a:t>
            </a:r>
          </a:p>
        </p:txBody>
      </p:sp>
      <p:sp>
        <p:nvSpPr>
          <p:cNvPr id="2" name="Slide Number Placeholder 1">
            <a:extLst>
              <a:ext uri="{FF2B5EF4-FFF2-40B4-BE49-F238E27FC236}">
                <a16:creationId xmlns:a16="http://schemas.microsoft.com/office/drawing/2014/main" id="{4599B2CB-7F2B-48B0-8796-8202663D60CA}"/>
              </a:ext>
            </a:extLst>
          </p:cNvPr>
          <p:cNvSpPr>
            <a:spLocks noGrp="1"/>
          </p:cNvSpPr>
          <p:nvPr>
            <p:ph type="sldNum" sz="quarter" idx="11"/>
          </p:nvPr>
        </p:nvSpPr>
        <p:spPr/>
        <p:txBody>
          <a:bodyPr/>
          <a:lstStyle/>
          <a:p>
            <a:fld id="{7E0E41E9-E887-49CF-A358-8367F0C34840}" type="slidenum">
              <a:rPr lang="en-US" smtClean="0"/>
              <a:pPr/>
              <a:t>8</a:t>
            </a:fld>
            <a:endParaRPr lang="en-US" dirty="0"/>
          </a:p>
        </p:txBody>
      </p:sp>
      <p:pic>
        <p:nvPicPr>
          <p:cNvPr id="5" name="Picture 4">
            <a:extLst>
              <a:ext uri="{FF2B5EF4-FFF2-40B4-BE49-F238E27FC236}">
                <a16:creationId xmlns:a16="http://schemas.microsoft.com/office/drawing/2014/main" id="{22D5E34A-4176-42B8-93B9-6438165E3E03}"/>
              </a:ext>
            </a:extLst>
          </p:cNvPr>
          <p:cNvPicPr>
            <a:picLocks noChangeAspect="1"/>
          </p:cNvPicPr>
          <p:nvPr/>
        </p:nvPicPr>
        <p:blipFill>
          <a:blip r:embed="rId3"/>
          <a:stretch>
            <a:fillRect/>
          </a:stretch>
        </p:blipFill>
        <p:spPr>
          <a:xfrm>
            <a:off x="409575" y="1220731"/>
            <a:ext cx="5272768" cy="4591565"/>
          </a:xfrm>
          <a:prstGeom prst="rect">
            <a:avLst/>
          </a:prstGeom>
        </p:spPr>
      </p:pic>
      <p:sp>
        <p:nvSpPr>
          <p:cNvPr id="10" name="Rectangle 9">
            <a:extLst>
              <a:ext uri="{FF2B5EF4-FFF2-40B4-BE49-F238E27FC236}">
                <a16:creationId xmlns:a16="http://schemas.microsoft.com/office/drawing/2014/main" id="{02BED679-CC91-48A6-88FE-72E4F290468C}"/>
              </a:ext>
            </a:extLst>
          </p:cNvPr>
          <p:cNvSpPr/>
          <p:nvPr/>
        </p:nvSpPr>
        <p:spPr>
          <a:xfrm>
            <a:off x="1360865" y="5812296"/>
            <a:ext cx="2855590" cy="369332"/>
          </a:xfrm>
          <a:prstGeom prst="rect">
            <a:avLst/>
          </a:prstGeom>
        </p:spPr>
        <p:txBody>
          <a:bodyPr wrap="none">
            <a:spAutoFit/>
          </a:bodyPr>
          <a:lstStyle/>
          <a:p>
            <a:r>
              <a:rPr lang="en-US" dirty="0">
                <a:solidFill>
                  <a:schemeClr val="bg1"/>
                </a:solidFill>
              </a:rPr>
              <a:t>Fig: ARUCO marker detected</a:t>
            </a:r>
          </a:p>
        </p:txBody>
      </p:sp>
      <p:pic>
        <p:nvPicPr>
          <p:cNvPr id="6" name="Picture 5" descr="A close up of a sign&#10;&#10;Description automatically generated">
            <a:extLst>
              <a:ext uri="{FF2B5EF4-FFF2-40B4-BE49-F238E27FC236}">
                <a16:creationId xmlns:a16="http://schemas.microsoft.com/office/drawing/2014/main" id="{633E0FC0-C12F-4AD0-A8AE-2B75AD5F573E}"/>
              </a:ext>
            </a:extLst>
          </p:cNvPr>
          <p:cNvPicPr>
            <a:picLocks noChangeAspect="1"/>
          </p:cNvPicPr>
          <p:nvPr/>
        </p:nvPicPr>
        <p:blipFill>
          <a:blip r:embed="rId4"/>
          <a:stretch>
            <a:fillRect/>
          </a:stretch>
        </p:blipFill>
        <p:spPr>
          <a:xfrm>
            <a:off x="6295053" y="1259155"/>
            <a:ext cx="5536799" cy="4152599"/>
          </a:xfrm>
          <a:prstGeom prst="rect">
            <a:avLst/>
          </a:prstGeom>
        </p:spPr>
      </p:pic>
      <p:sp>
        <p:nvSpPr>
          <p:cNvPr id="7" name="Rectangle 6">
            <a:extLst>
              <a:ext uri="{FF2B5EF4-FFF2-40B4-BE49-F238E27FC236}">
                <a16:creationId xmlns:a16="http://schemas.microsoft.com/office/drawing/2014/main" id="{84EE5353-67DB-42C5-B172-A8CDF8816B30}"/>
              </a:ext>
            </a:extLst>
          </p:cNvPr>
          <p:cNvSpPr/>
          <p:nvPr/>
        </p:nvSpPr>
        <p:spPr>
          <a:xfrm>
            <a:off x="6926213" y="5442964"/>
            <a:ext cx="4112344" cy="369332"/>
          </a:xfrm>
          <a:prstGeom prst="rect">
            <a:avLst/>
          </a:prstGeom>
        </p:spPr>
        <p:txBody>
          <a:bodyPr wrap="none">
            <a:spAutoFit/>
          </a:bodyPr>
          <a:lstStyle/>
          <a:p>
            <a:r>
              <a:rPr lang="en-US" dirty="0">
                <a:solidFill>
                  <a:schemeClr val="bg1"/>
                </a:solidFill>
              </a:rPr>
              <a:t>Fig: ARUCO marker </a:t>
            </a:r>
            <a:r>
              <a:rPr lang="en-US">
                <a:solidFill>
                  <a:schemeClr val="bg1"/>
                </a:solidFill>
              </a:rPr>
              <a:t>detected during demo</a:t>
            </a:r>
            <a:endParaRPr lang="en-US" dirty="0">
              <a:solidFill>
                <a:schemeClr val="bg1"/>
              </a:solidFill>
            </a:endParaRPr>
          </a:p>
        </p:txBody>
      </p:sp>
    </p:spTree>
    <p:extLst>
      <p:ext uri="{BB962C8B-B14F-4D97-AF65-F5344CB8AC3E}">
        <p14:creationId xmlns:p14="http://schemas.microsoft.com/office/powerpoint/2010/main" val="4054657032"/>
      </p:ext>
    </p:extLst>
  </p:cSld>
  <p:clrMapOvr>
    <a:masterClrMapping/>
  </p:clrMapOvr>
</p:sld>
</file>

<file path=ppt/theme/theme1.xml><?xml version="1.0" encoding="utf-8"?>
<a:theme xmlns:a="http://schemas.openxmlformats.org/drawingml/2006/main" name="Office Theme">
  <a:themeElements>
    <a:clrScheme name="MS-Theme-Bubbl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MS-Theme-Bubble">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Conference Presentation_Win32_SB v2" id="{6296A1A3-4545-4186-A11E-C7596C310FCC}" vid="{2333D8A0-1005-471E-A680-7FF710F2D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606CA9-73CA-4217-BA3D-1864E6BFEEB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C58A64B-81C3-4EC2-A044-1AD401A10DA8}">
  <ds:schemaRefs>
    <ds:schemaRef ds:uri="http://schemas.microsoft.com/sharepoint/v3/contenttype/forms"/>
  </ds:schemaRefs>
</ds:datastoreItem>
</file>

<file path=customXml/itemProps3.xml><?xml version="1.0" encoding="utf-8"?>
<ds:datastoreItem xmlns:ds="http://schemas.openxmlformats.org/officeDocument/2006/customXml" ds:itemID="{9FE7B02C-5194-4175-B6C3-18AE8350DC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Colorful conference presentation</Template>
  <TotalTime>0</TotalTime>
  <Words>683</Words>
  <Application>Microsoft Office PowerPoint</Application>
  <PresentationFormat>Widescreen</PresentationFormat>
  <Paragraphs>116</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Roboto</vt:lpstr>
      <vt:lpstr>Times New Roman</vt:lpstr>
      <vt:lpstr>Wingdings</vt:lpstr>
      <vt:lpstr>Office Theme</vt:lpstr>
      <vt:lpstr>Target Acquisition/Image Processing</vt:lpstr>
      <vt:lpstr>PowerPoint Presentation</vt:lpstr>
      <vt:lpstr>Subsystem Architecture</vt:lpstr>
      <vt:lpstr>Subsystem Hardware</vt:lpstr>
      <vt:lpstr>Subsystem Software Components</vt:lpstr>
      <vt:lpstr>Target Acquisition Flow Chart</vt:lpstr>
      <vt:lpstr>Subsystem Tests</vt:lpstr>
      <vt:lpstr>Results for Target Acquisition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2020-10-16T04:29:19Z</dcterms:created>
  <dcterms:modified xsi:type="dcterms:W3CDTF">2020-10-20T04:53:39Z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