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675" autoAdjust="0"/>
  </p:normalViewPr>
  <p:slideViewPr>
    <p:cSldViewPr snapToGrid="0">
      <p:cViewPr>
        <p:scale>
          <a:sx n="66" d="100"/>
          <a:sy n="66" d="100"/>
        </p:scale>
        <p:origin x="4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89F60-025A-40D2-8B41-4B029323FB87}" type="datetimeFigureOut">
              <a:rPr lang="id-ID" smtClean="0"/>
              <a:t>12/12/2016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5A580-0E24-44E6-90F6-12D257CD7D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09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_forma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computer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ile format"/>
              </a:rPr>
              <a:t>file format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allows Internet users to send meeting requests and tasks to other Internet users by sharing or sending files in this format through various methods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5A580-0E24-44E6-90F6-12D257CD7D6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563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Apache POI </a:t>
            </a:r>
            <a:r>
              <a:rPr lang="en-US" b="0" baseline="0" dirty="0"/>
              <a:t> = </a:t>
            </a:r>
            <a:r>
              <a:rPr lang="en-US" dirty="0"/>
              <a:t>l</a:t>
            </a:r>
            <a:r>
              <a:rPr lang="id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ibrary ini memungkinkan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membaca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menulis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pada MS Excel </a:t>
            </a:r>
            <a:r>
              <a:rPr lang="es-E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</a:t>
            </a:r>
          </a:p>
          <a:p>
            <a:r>
              <a:rPr lang="id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HSSFWorkbook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membaca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menulis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Excel 97-2003 .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id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SSFWorkbook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</a:t>
            </a:r>
            <a:r>
              <a:rPr lang="id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menulis dan membaca Microsoft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Excel dan OpenOffice xml dengan format .xls atau .xlsx.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MS Excel 2007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terbaru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iCal4j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d-ID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library </a:t>
            </a:r>
            <a:r>
              <a:rPr lang="id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yang digunakan untuk membaca dan menulis data iCalendar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menyimpan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id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acara, pertemuan, </a:t>
            </a:r>
            <a:r>
              <a:rPr lang="id-ID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to-do list</a:t>
            </a:r>
            <a:r>
              <a:rPr lang="id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JavaFX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id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salah satu teknologi dari Java yang diperuntukan untuk membangun atau merancang aplikasi yang kaya dengan konten multimedia seperti: Grafis; Sound; Effect Grafis; dan Video </a:t>
            </a:r>
            <a:endParaRPr lang="es-E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5A580-0E24-44E6-90F6-12D257CD7D6B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586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5A580-0E24-44E6-90F6-12D257CD7D6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066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5A580-0E24-44E6-90F6-12D257CD7D6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54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5A580-0E24-44E6-90F6-12D257CD7D6B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123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12/12/2016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KONVERSI JADWAL MENGAWAS UJIAN KE FORMAT ICS</a:t>
            </a:r>
            <a:br>
              <a:rPr 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 APACHE POI, ICAL4J, DAN JAVAFX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Ariq </a:t>
            </a:r>
            <a:r>
              <a:rPr lang="en-US" dirty="0" err="1"/>
              <a:t>Rahmaeri</a:t>
            </a:r>
            <a:endParaRPr lang="en-US" dirty="0"/>
          </a:p>
          <a:p>
            <a:r>
              <a:rPr lang="en-US" dirty="0"/>
              <a:t>2011730066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410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:</a:t>
            </a:r>
          </a:p>
          <a:p>
            <a:r>
              <a:rPr lang="id-ID" b="1" dirty="0"/>
              <a:t>ScheduleClass</a:t>
            </a:r>
            <a:r>
              <a:rPr lang="en-US" b="1" dirty="0"/>
              <a:t> = </a:t>
            </a:r>
            <a:r>
              <a:rPr lang="en-US" dirty="0"/>
              <a:t>M</a:t>
            </a:r>
            <a:r>
              <a:rPr lang="id-ID" dirty="0"/>
              <a:t>enampung jadwal dosen yang telah dikonversi.</a:t>
            </a:r>
          </a:p>
          <a:p>
            <a:r>
              <a:rPr lang="en-US" b="1" dirty="0"/>
              <a:t> </a:t>
            </a:r>
            <a:r>
              <a:rPr lang="id-ID" b="1" dirty="0"/>
              <a:t>ExcelConverter</a:t>
            </a:r>
            <a:r>
              <a:rPr lang="en-US" b="1" dirty="0"/>
              <a:t> = </a:t>
            </a:r>
            <a:r>
              <a:rPr lang="en-US" dirty="0"/>
              <a:t>M</a:t>
            </a:r>
            <a:r>
              <a:rPr lang="id-ID" dirty="0"/>
              <a:t>embaca excel jadwal mengawas ujian sehingga dapat ditampilkan</a:t>
            </a:r>
            <a:r>
              <a:rPr lang="en-US" dirty="0"/>
              <a:t> </a:t>
            </a:r>
            <a:r>
              <a:rPr lang="id-ID" dirty="0"/>
              <a:t>oleh program.</a:t>
            </a:r>
          </a:p>
          <a:p>
            <a:r>
              <a:rPr lang="id-ID" b="1" dirty="0"/>
              <a:t>FXMLDocumentController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mendapatkan file </a:t>
            </a:r>
            <a:r>
              <a:rPr lang="id-ID" i="1" dirty="0"/>
              <a:t>input </a:t>
            </a:r>
            <a:r>
              <a:rPr lang="id-ID" dirty="0"/>
              <a:t>yang dimasukkan oleh user,</a:t>
            </a:r>
            <a:r>
              <a:rPr lang="en-US" dirty="0"/>
              <a:t> </a:t>
            </a:r>
            <a:r>
              <a:rPr lang="id-ID" dirty="0"/>
              <a:t>memberi perintah kepada kelas ExcelConverter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sorting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.			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memberikan perintah kepada CalendarConverter untuk</a:t>
            </a:r>
            <a:r>
              <a:rPr lang="en-US" dirty="0"/>
              <a:t> </a:t>
            </a:r>
            <a:r>
              <a:rPr lang="id-ID" dirty="0"/>
              <a:t>mengkonversikannya dalam iCal.</a:t>
            </a:r>
          </a:p>
          <a:p>
            <a:r>
              <a:rPr lang="id-ID" b="1" dirty="0"/>
              <a:t>CalendarConverter</a:t>
            </a:r>
            <a:r>
              <a:rPr lang="en-US" b="1" dirty="0"/>
              <a:t> = </a:t>
            </a:r>
            <a:r>
              <a:rPr lang="id-ID" dirty="0"/>
              <a:t>Kelas ini berfungsi mengkonversi file yang telah dibaca kedala</a:t>
            </a:r>
            <a:r>
              <a:rPr lang="en-US" dirty="0"/>
              <a:t>m</a:t>
            </a:r>
            <a:r>
              <a:rPr lang="id-ID" dirty="0"/>
              <a:t> format .ics atau iCalendar.</a:t>
            </a:r>
          </a:p>
          <a:p>
            <a:r>
              <a:rPr lang="id-ID" b="1" dirty="0"/>
              <a:t>iCalendarMainConverter</a:t>
            </a:r>
            <a:r>
              <a:rPr lang="en-US" b="1" dirty="0"/>
              <a:t> = </a:t>
            </a:r>
            <a:r>
              <a:rPr lang="id-ID" i="1" dirty="0"/>
              <a:t>main </a:t>
            </a:r>
            <a:r>
              <a:rPr lang="id-ID" dirty="0"/>
              <a:t>pada program.</a:t>
            </a:r>
          </a:p>
        </p:txBody>
      </p:sp>
    </p:spTree>
    <p:extLst>
      <p:ext uri="{BB962C8B-B14F-4D97-AF65-F5344CB8AC3E}">
        <p14:creationId xmlns:p14="http://schemas.microsoft.com/office/powerpoint/2010/main" val="120501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Kelas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709865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2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kelas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Penjelasan</a:t>
            </a:r>
            <a:r>
              <a:rPr lang="en-US" dirty="0"/>
              <a:t> Method </a:t>
            </a:r>
            <a:r>
              <a:rPr lang="en-US" b="1" dirty="0"/>
              <a:t>: </a:t>
            </a:r>
          </a:p>
          <a:p>
            <a:r>
              <a:rPr lang="id-ID" b="1" dirty="0"/>
              <a:t>Converter() </a:t>
            </a:r>
            <a:r>
              <a:rPr lang="en-US" b="1" dirty="0"/>
              <a:t>= </a:t>
            </a:r>
            <a:r>
              <a:rPr lang="id-ID" dirty="0"/>
              <a:t>Konversi excel menjadi</a:t>
            </a:r>
            <a:r>
              <a:rPr lang="en-US" dirty="0"/>
              <a:t> </a:t>
            </a:r>
            <a:r>
              <a:rPr lang="en-US" dirty="0" err="1"/>
              <a:t>ArrayL</a:t>
            </a:r>
            <a:r>
              <a:rPr lang="id-ID" dirty="0"/>
              <a:t>ist scheduleClass</a:t>
            </a:r>
            <a:r>
              <a:rPr lang="en-US" dirty="0"/>
              <a:t>.</a:t>
            </a:r>
          </a:p>
          <a:p>
            <a:r>
              <a:rPr lang="id-ID" b="1" dirty="0"/>
              <a:t>Mergering(scheduleList: ArrayList)</a:t>
            </a:r>
            <a:r>
              <a:rPr lang="en-US" b="1" dirty="0"/>
              <a:t> = </a:t>
            </a:r>
            <a:r>
              <a:rPr lang="id-ID" b="1" dirty="0"/>
              <a:t> </a:t>
            </a:r>
            <a:r>
              <a:rPr lang="id-ID" dirty="0"/>
              <a:t>Mengabungkan duplikat</a:t>
            </a:r>
            <a:r>
              <a:rPr lang="en-US" dirty="0"/>
              <a:t> </a:t>
            </a:r>
            <a:r>
              <a:rPr lang="id-ID" dirty="0"/>
              <a:t>entri mengawas</a:t>
            </a:r>
            <a:r>
              <a:rPr lang="en-US" dirty="0"/>
              <a:t> </a:t>
            </a:r>
            <a:r>
              <a:rPr lang="id-ID" dirty="0"/>
              <a:t>dosen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738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kelas</a:t>
            </a:r>
            <a:r>
              <a:rPr lang="en-US" dirty="0"/>
              <a:t> (3)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605814"/>
            <a:ext cx="5436969" cy="49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3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kelas</a:t>
            </a:r>
            <a:r>
              <a:rPr lang="en-US" dirty="0"/>
              <a:t> 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Penjelasan</a:t>
            </a:r>
            <a:r>
              <a:rPr lang="en-US" dirty="0"/>
              <a:t> Method </a:t>
            </a:r>
            <a:r>
              <a:rPr lang="en-US" b="1" dirty="0"/>
              <a:t>:</a:t>
            </a:r>
          </a:p>
          <a:p>
            <a:r>
              <a:rPr lang="en-US" b="1" dirty="0" err="1"/>
              <a:t>handleConvertAction</a:t>
            </a:r>
            <a:r>
              <a:rPr lang="en-US" b="1" dirty="0"/>
              <a:t>(event: </a:t>
            </a:r>
            <a:r>
              <a:rPr lang="en-US" b="1" dirty="0" err="1"/>
              <a:t>ActionEvent</a:t>
            </a:r>
            <a:r>
              <a:rPr lang="en-US" b="1" dirty="0"/>
              <a:t>) = </a:t>
            </a:r>
            <a:r>
              <a:rPr lang="en-US" dirty="0"/>
              <a:t>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ExcelConverter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</a:t>
            </a:r>
            <a:endParaRPr lang="id-ID" dirty="0"/>
          </a:p>
          <a:p>
            <a:r>
              <a:rPr lang="id-ID" b="1" dirty="0"/>
              <a:t>convertedClicked() </a:t>
            </a:r>
            <a:r>
              <a:rPr lang="en-US" b="1" dirty="0"/>
              <a:t>= </a:t>
            </a:r>
            <a:r>
              <a:rPr lang="id-ID" dirty="0"/>
              <a:t>Method untuk konversi</a:t>
            </a:r>
            <a:r>
              <a:rPr lang="en-US" dirty="0"/>
              <a:t> </a:t>
            </a:r>
            <a:r>
              <a:rPr lang="id-ID" i="1" dirty="0"/>
              <a:t>selected item </a:t>
            </a:r>
            <a:r>
              <a:rPr lang="id-ID" dirty="0"/>
              <a:t>menjadi</a:t>
            </a:r>
            <a:r>
              <a:rPr lang="en-US" dirty="0"/>
              <a:t> </a:t>
            </a:r>
            <a:r>
              <a:rPr lang="id-ID" dirty="0"/>
              <a:t>iCal</a:t>
            </a:r>
          </a:p>
          <a:p>
            <a:r>
              <a:rPr lang="id-ID" b="1" dirty="0"/>
              <a:t>filterConvertion()</a:t>
            </a:r>
            <a:r>
              <a:rPr lang="en-US" b="1" dirty="0"/>
              <a:t> = </a:t>
            </a:r>
            <a:r>
              <a:rPr lang="id-ID" b="1" dirty="0"/>
              <a:t> </a:t>
            </a:r>
            <a:r>
              <a:rPr lang="id-ID" dirty="0"/>
              <a:t>Method untuk menerima</a:t>
            </a:r>
            <a:r>
              <a:rPr lang="en-US" dirty="0"/>
              <a:t> </a:t>
            </a:r>
            <a:r>
              <a:rPr lang="id-ID" dirty="0"/>
              <a:t>masukan filter dari</a:t>
            </a:r>
            <a:r>
              <a:rPr lang="en-US" dirty="0"/>
              <a:t> </a:t>
            </a:r>
            <a:r>
              <a:rPr lang="id-ID" dirty="0"/>
              <a:t>pengguna</a:t>
            </a:r>
          </a:p>
          <a:p>
            <a:r>
              <a:rPr lang="id-ID" b="1" dirty="0"/>
              <a:t>updateFilteredData()</a:t>
            </a:r>
            <a:r>
              <a:rPr lang="en-US" b="1" dirty="0"/>
              <a:t> = </a:t>
            </a:r>
            <a:r>
              <a:rPr lang="id-ID" b="1" dirty="0"/>
              <a:t> </a:t>
            </a:r>
            <a:r>
              <a:rPr lang="en-US" dirty="0" err="1"/>
              <a:t>Mengupdate</a:t>
            </a:r>
            <a:r>
              <a:rPr lang="en-US" dirty="0"/>
              <a:t> List </a:t>
            </a:r>
            <a:r>
              <a:rPr lang="en-US" dirty="0" err="1"/>
              <a:t>FilterData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id-ID" dirty="0"/>
          </a:p>
          <a:p>
            <a:r>
              <a:rPr lang="en-US" b="1" dirty="0" err="1"/>
              <a:t>matchesFilter</a:t>
            </a:r>
            <a:r>
              <a:rPr lang="en-US" b="1" dirty="0"/>
              <a:t>(</a:t>
            </a:r>
            <a:r>
              <a:rPr lang="en-US" b="1" dirty="0" err="1"/>
              <a:t>sc</a:t>
            </a:r>
            <a:r>
              <a:rPr lang="en-US" b="1" dirty="0"/>
              <a:t>: </a:t>
            </a:r>
            <a:r>
              <a:rPr lang="en-US" b="1" dirty="0" err="1"/>
              <a:t>ScheduleClass</a:t>
            </a:r>
            <a:r>
              <a:rPr lang="en-US" b="1" dirty="0"/>
              <a:t>) =  </a:t>
            </a:r>
            <a:r>
              <a:rPr lang="en-US" dirty="0" err="1"/>
              <a:t>Mencocokan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id-ID" dirty="0"/>
              <a:t>dosen sesuai yang di</a:t>
            </a:r>
            <a:r>
              <a:rPr lang="en-US" dirty="0"/>
              <a:t> </a:t>
            </a:r>
            <a:r>
              <a:rPr lang="id-ID" dirty="0"/>
              <a:t>inginkan pengguna</a:t>
            </a:r>
          </a:p>
          <a:p>
            <a:r>
              <a:rPr lang="id-ID" b="1" dirty="0"/>
              <a:t>reapplyTableSortOrder() </a:t>
            </a:r>
            <a:r>
              <a:rPr lang="en-US" b="1" dirty="0"/>
              <a:t>= </a:t>
            </a:r>
            <a:r>
              <a:rPr lang="id-ID" dirty="0"/>
              <a:t>Mengatur urutan table</a:t>
            </a:r>
            <a:r>
              <a:rPr lang="en-US" dirty="0"/>
              <a:t> </a:t>
            </a:r>
            <a:r>
              <a:rPr lang="id-ID" dirty="0"/>
              <a:t>setelah di filter</a:t>
            </a:r>
          </a:p>
        </p:txBody>
      </p:sp>
    </p:spTree>
    <p:extLst>
      <p:ext uri="{BB962C8B-B14F-4D97-AF65-F5344CB8AC3E}">
        <p14:creationId xmlns:p14="http://schemas.microsoft.com/office/powerpoint/2010/main" val="393374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0882" y="1684663"/>
            <a:ext cx="8016126" cy="4938112"/>
          </a:xfrm>
        </p:spPr>
      </p:pic>
    </p:spTree>
    <p:extLst>
      <p:ext uri="{BB962C8B-B14F-4D97-AF65-F5344CB8AC3E}">
        <p14:creationId xmlns:p14="http://schemas.microsoft.com/office/powerpoint/2010/main" val="251960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Antarmuka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732060"/>
            <a:ext cx="7954882" cy="4821140"/>
          </a:xfrm>
        </p:spPr>
      </p:pic>
    </p:spTree>
    <p:extLst>
      <p:ext uri="{BB962C8B-B14F-4D97-AF65-F5344CB8AC3E}">
        <p14:creationId xmlns:p14="http://schemas.microsoft.com/office/powerpoint/2010/main" val="1529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765370"/>
            <a:ext cx="5755022" cy="44863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69" y="1764812"/>
            <a:ext cx="7706801" cy="4486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1709382"/>
            <a:ext cx="8803022" cy="4476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074" y="1684670"/>
            <a:ext cx="8654562" cy="4910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750" y="1736814"/>
            <a:ext cx="8884886" cy="4806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42" y="2001078"/>
            <a:ext cx="11038811" cy="3250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21" y="1545739"/>
            <a:ext cx="9776821" cy="53122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325" y="2146521"/>
            <a:ext cx="11847443" cy="37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Fungsional</a:t>
            </a:r>
            <a:endParaRPr lang="en-US" dirty="0"/>
          </a:p>
          <a:p>
            <a:r>
              <a:rPr lang="en-US" dirty="0" err="1"/>
              <a:t>Eksperimental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4959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978" y="99886"/>
            <a:ext cx="4911566" cy="67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22" y="1639196"/>
            <a:ext cx="9379387" cy="5218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965" y="1147762"/>
            <a:ext cx="8584510" cy="51528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05705" y="887872"/>
            <a:ext cx="3186685" cy="5656367"/>
          </a:xfrm>
        </p:spPr>
      </p:pic>
    </p:spTree>
    <p:extLst>
      <p:ext uri="{BB962C8B-B14F-4D97-AF65-F5344CB8AC3E}">
        <p14:creationId xmlns:p14="http://schemas.microsoft.com/office/powerpoint/2010/main" val="451993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46957"/>
            <a:ext cx="6199716" cy="47187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50" y="607902"/>
            <a:ext cx="8983329" cy="5896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861" y="233293"/>
            <a:ext cx="4671703" cy="6271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133" y="1582057"/>
            <a:ext cx="7753161" cy="29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Eksperimental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644"/>
          <a:stretch/>
        </p:blipFill>
        <p:spPr>
          <a:xfrm>
            <a:off x="3243001" y="896582"/>
            <a:ext cx="7034599" cy="48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852" y="484631"/>
            <a:ext cx="6826390" cy="59887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321" y="1178876"/>
            <a:ext cx="8147050" cy="4879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" y="328612"/>
            <a:ext cx="116681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5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577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file excel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mengawas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US" dirty="0"/>
          </a:p>
          <a:p>
            <a:r>
              <a:rPr lang="en-US" dirty="0"/>
              <a:t>PL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layer.</a:t>
            </a:r>
          </a:p>
          <a:p>
            <a:r>
              <a:rPr lang="en-US" dirty="0"/>
              <a:t>PL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iCalendar.</a:t>
            </a:r>
          </a:p>
          <a:p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file iCalendar.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720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algorima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file excel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r>
              <a:rPr lang="en-US" dirty="0" err="1"/>
              <a:t>Mempercantik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1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di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TU FTIS.</a:t>
            </a:r>
          </a:p>
          <a:p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mengawas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mengawasnya</a:t>
            </a:r>
            <a:r>
              <a:rPr lang="en-US" dirty="0"/>
              <a:t>.</a:t>
            </a:r>
          </a:p>
          <a:p>
            <a:r>
              <a:rPr lang="en-US" dirty="0"/>
              <a:t>File Excel </a:t>
            </a:r>
            <a:r>
              <a:rPr lang="en-US" dirty="0" err="1"/>
              <a:t>dari</a:t>
            </a:r>
            <a:r>
              <a:rPr lang="en-US" dirty="0"/>
              <a:t> TU </a:t>
            </a:r>
            <a:r>
              <a:rPr lang="en-US" dirty="0" err="1"/>
              <a:t>formatnya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61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Merancang PL yang mampu membaca file excel yang dipublikasikan oleh TU.</a:t>
            </a:r>
          </a:p>
          <a:p>
            <a:r>
              <a:rPr lang="id-ID" dirty="0"/>
              <a:t>Membuat PL yang mampu menampilkan jadwal mengawas ujian yang telah dibaca</a:t>
            </a:r>
            <a:r>
              <a:rPr lang="en-US" dirty="0"/>
              <a:t> </a:t>
            </a:r>
            <a:r>
              <a:rPr lang="id-ID" dirty="0"/>
              <a:t>ke layar.</a:t>
            </a:r>
          </a:p>
          <a:p>
            <a:r>
              <a:rPr lang="id-ID" dirty="0"/>
              <a:t>Merancang PL dapat mengkonversi jadwal mengawas menjadi iCalendar.</a:t>
            </a:r>
          </a:p>
        </p:txBody>
      </p:sp>
    </p:spTree>
    <p:extLst>
      <p:ext uri="{BB962C8B-B14F-4D97-AF65-F5344CB8AC3E}">
        <p14:creationId xmlns:p14="http://schemas.microsoft.com/office/powerpoint/2010/main" val="81311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Fitur</a:t>
            </a:r>
            <a:r>
              <a:rPr lang="en-US" dirty="0"/>
              <a:t> :</a:t>
            </a:r>
          </a:p>
          <a:p>
            <a:r>
              <a:rPr lang="id-ID" i="1" dirty="0"/>
              <a:t>Tool </a:t>
            </a:r>
            <a:r>
              <a:rPr lang="id-ID" dirty="0"/>
              <a:t>ini dapat menerima dan membaca</a:t>
            </a:r>
            <a:r>
              <a:rPr lang="en-US" dirty="0"/>
              <a:t> </a:t>
            </a:r>
            <a:r>
              <a:rPr lang="id-ID" i="1" dirty="0"/>
              <a:t>input </a:t>
            </a:r>
            <a:r>
              <a:rPr lang="id-ID" dirty="0"/>
              <a:t>file excel jadwal mengawas ujian yang</a:t>
            </a:r>
            <a:r>
              <a:rPr lang="en-US" dirty="0"/>
              <a:t> </a:t>
            </a:r>
            <a:r>
              <a:rPr lang="id-ID" dirty="0"/>
              <a:t>dikeluarkan TU FTIS.</a:t>
            </a:r>
            <a:endParaRPr lang="en-US" dirty="0"/>
          </a:p>
          <a:p>
            <a:r>
              <a:rPr lang="id-ID" i="1" dirty="0"/>
              <a:t>Tool </a:t>
            </a:r>
            <a:r>
              <a:rPr lang="id-ID" dirty="0"/>
              <a:t>ini dapat mengubah file excel menjadi iCalendar.</a:t>
            </a:r>
          </a:p>
          <a:p>
            <a:r>
              <a:rPr lang="id-ID" dirty="0"/>
              <a:t>File iCalendar dapat di unduh oleh pengguna.</a:t>
            </a:r>
          </a:p>
          <a:p>
            <a:r>
              <a:rPr lang="id-ID" dirty="0"/>
              <a:t>Pengguna dapat melakukan </a:t>
            </a:r>
            <a:r>
              <a:rPr lang="en-US" i="1" dirty="0"/>
              <a:t>filtering</a:t>
            </a:r>
            <a:r>
              <a:rPr lang="id-ID" i="1" dirty="0"/>
              <a:t> </a:t>
            </a:r>
            <a:r>
              <a:rPr lang="id-ID" dirty="0"/>
              <a:t>sesuai dengan nama yang di inginkan.</a:t>
            </a:r>
          </a:p>
        </p:txBody>
      </p:sp>
    </p:spTree>
    <p:extLst>
      <p:ext uri="{BB962C8B-B14F-4D97-AF65-F5344CB8AC3E}">
        <p14:creationId xmlns:p14="http://schemas.microsoft.com/office/powerpoint/2010/main" val="354453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31122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8" y="2245862"/>
            <a:ext cx="9974067" cy="44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:</a:t>
            </a:r>
          </a:p>
          <a:p>
            <a:r>
              <a:rPr lang="id-ID" dirty="0"/>
              <a:t>No</a:t>
            </a:r>
            <a:endParaRPr lang="en-US" dirty="0"/>
          </a:p>
          <a:p>
            <a:r>
              <a:rPr lang="id-ID" dirty="0"/>
              <a:t>Hari, Tanggal</a:t>
            </a:r>
            <a:endParaRPr lang="en-US" dirty="0"/>
          </a:p>
          <a:p>
            <a:r>
              <a:rPr lang="id-ID" dirty="0"/>
              <a:t>Jam</a:t>
            </a:r>
            <a:endParaRPr lang="en-US" dirty="0"/>
          </a:p>
          <a:p>
            <a:r>
              <a:rPr lang="id-ID" dirty="0"/>
              <a:t>Semester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err="1"/>
              <a:t>Studi</a:t>
            </a:r>
            <a:endParaRPr lang="en-US" dirty="0"/>
          </a:p>
          <a:p>
            <a:r>
              <a:rPr lang="id-ID" dirty="0"/>
              <a:t>Nama Mata Kuliah</a:t>
            </a:r>
            <a:endParaRPr lang="en-US" dirty="0"/>
          </a:p>
          <a:p>
            <a:r>
              <a:rPr lang="id-ID" dirty="0"/>
              <a:t>Ruangan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0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565" y="1596946"/>
            <a:ext cx="6334870" cy="5754697"/>
          </a:xfrm>
        </p:spPr>
      </p:pic>
    </p:spTree>
    <p:extLst>
      <p:ext uri="{BB962C8B-B14F-4D97-AF65-F5344CB8AC3E}">
        <p14:creationId xmlns:p14="http://schemas.microsoft.com/office/powerpoint/2010/main" val="33534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616" y="1648743"/>
            <a:ext cx="8772863" cy="4907770"/>
          </a:xfrm>
        </p:spPr>
      </p:pic>
    </p:spTree>
    <p:extLst>
      <p:ext uri="{BB962C8B-B14F-4D97-AF65-F5344CB8AC3E}">
        <p14:creationId xmlns:p14="http://schemas.microsoft.com/office/powerpoint/2010/main" val="35783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6808</TotalTime>
  <Words>511</Words>
  <Application>Microsoft Office PowerPoint</Application>
  <PresentationFormat>Widescreen</PresentationFormat>
  <Paragraphs>86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Rockwell</vt:lpstr>
      <vt:lpstr>Rockwell Condensed</vt:lpstr>
      <vt:lpstr>Times New Roman</vt:lpstr>
      <vt:lpstr>Wingdings</vt:lpstr>
      <vt:lpstr>Wood Type</vt:lpstr>
      <vt:lpstr>KONVERSI JADWAL MENGAWAS UJIAN KE FORMAT ICS DENGAN APACHE POI, ICAL4J, DAN JAVAFX</vt:lpstr>
      <vt:lpstr>Prolog</vt:lpstr>
      <vt:lpstr>Latar Belakang</vt:lpstr>
      <vt:lpstr>tujuan</vt:lpstr>
      <vt:lpstr>Analisis</vt:lpstr>
      <vt:lpstr>Analisis (2)</vt:lpstr>
      <vt:lpstr>Analisis (2)</vt:lpstr>
      <vt:lpstr>Use Case</vt:lpstr>
      <vt:lpstr>Rancangan Kelas</vt:lpstr>
      <vt:lpstr>Rancangan kelas (2)</vt:lpstr>
      <vt:lpstr>Diagram Kelas</vt:lpstr>
      <vt:lpstr>Diagram kelas (2)</vt:lpstr>
      <vt:lpstr>Diagram kelas (3)</vt:lpstr>
      <vt:lpstr>Diagram kelas (4)</vt:lpstr>
      <vt:lpstr>Perancangan Antarmuka</vt:lpstr>
      <vt:lpstr>Implementasi Antarmuka</vt:lpstr>
      <vt:lpstr>Implementasi Kode</vt:lpstr>
      <vt:lpstr>Pengujian </vt:lpstr>
      <vt:lpstr>Pengujian Fungsional</vt:lpstr>
      <vt:lpstr>Hasil Pengujian Fungsional</vt:lpstr>
      <vt:lpstr>Pengujian Eksperimental</vt:lpstr>
      <vt:lpstr>Hasil Pengujian</vt:lpstr>
      <vt:lpstr>Demo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KONVERSI JADWAL MENGAWAS UJIAN KE FORMAT ICS DENGAN APACHE POI, ICAL4J, DAN JAVAFX</dc:title>
  <dc:creator>ARIQ RAHMAERI</dc:creator>
  <cp:lastModifiedBy>ARIQ RAHMAERI</cp:lastModifiedBy>
  <cp:revision>35</cp:revision>
  <dcterms:created xsi:type="dcterms:W3CDTF">2016-11-28T01:01:51Z</dcterms:created>
  <dcterms:modified xsi:type="dcterms:W3CDTF">2016-12-14T10:02:56Z</dcterms:modified>
</cp:coreProperties>
</file>