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9F60-025A-40D2-8B41-4B029323FB87}" type="datetimeFigureOut">
              <a:rPr lang="id-ID" smtClean="0"/>
              <a:t>03/12/2016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A580-0E24-44E6-90F6-12D257CD7D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09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548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KONVERSI JADWAL MENGAWAS UJIAN KE FORMAT ICS</a:t>
            </a:r>
            <a:b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APACHE POI, ICAL4J, DAN JAVAFX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Ariq </a:t>
            </a:r>
            <a:r>
              <a:rPr lang="en-US" dirty="0" err="1"/>
              <a:t>Rahmaeri</a:t>
            </a:r>
            <a:endParaRPr lang="en-US" dirty="0"/>
          </a:p>
          <a:p>
            <a:r>
              <a:rPr lang="en-US" dirty="0"/>
              <a:t>2011730066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410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:</a:t>
            </a:r>
          </a:p>
          <a:p>
            <a:r>
              <a:rPr lang="id-ID" b="1" dirty="0"/>
              <a:t>ScheduleClass</a:t>
            </a:r>
            <a:r>
              <a:rPr lang="en-US" b="1" dirty="0"/>
              <a:t> = </a:t>
            </a:r>
            <a:r>
              <a:rPr lang="en-US" dirty="0"/>
              <a:t>M</a:t>
            </a:r>
            <a:r>
              <a:rPr lang="id-ID" dirty="0"/>
              <a:t>enampung jadwal dosen yang telah dikonversi.</a:t>
            </a:r>
          </a:p>
          <a:p>
            <a:r>
              <a:rPr lang="en-US" b="1" dirty="0"/>
              <a:t> </a:t>
            </a:r>
            <a:r>
              <a:rPr lang="id-ID" b="1" dirty="0"/>
              <a:t>ExcelConverter</a:t>
            </a:r>
            <a:r>
              <a:rPr lang="en-US" b="1" dirty="0"/>
              <a:t> = </a:t>
            </a:r>
            <a:r>
              <a:rPr lang="en-US" dirty="0"/>
              <a:t>M</a:t>
            </a:r>
            <a:r>
              <a:rPr lang="id-ID" dirty="0"/>
              <a:t>embaca excel jadwal mengawas ujian sehingga dapat ditampilkan</a:t>
            </a:r>
            <a:r>
              <a:rPr lang="en-US" dirty="0"/>
              <a:t> </a:t>
            </a:r>
            <a:r>
              <a:rPr lang="id-ID" dirty="0"/>
              <a:t>oleh program.</a:t>
            </a:r>
          </a:p>
          <a:p>
            <a:r>
              <a:rPr lang="id-ID" b="1" dirty="0"/>
              <a:t>FXMLDocumentController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file </a:t>
            </a:r>
            <a:r>
              <a:rPr lang="id-ID" i="1" dirty="0"/>
              <a:t>input </a:t>
            </a:r>
            <a:r>
              <a:rPr lang="id-ID" dirty="0"/>
              <a:t>yang dimasukkan oleh user,</a:t>
            </a:r>
            <a:r>
              <a:rPr lang="en-US" dirty="0"/>
              <a:t> </a:t>
            </a:r>
            <a:r>
              <a:rPr lang="id-ID" dirty="0"/>
              <a:t>memberi perintah kepada kelas ExcelConverter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 menampilkannya</a:t>
            </a:r>
            <a:r>
              <a:rPr lang="en-US" dirty="0"/>
              <a:t> </a:t>
            </a:r>
            <a:r>
              <a:rPr lang="id-ID" dirty="0"/>
              <a:t>kembali ke program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memberikan perintah kepada CalendarConverter untuk</a:t>
            </a:r>
            <a:r>
              <a:rPr lang="en-US" dirty="0"/>
              <a:t> </a:t>
            </a:r>
            <a:r>
              <a:rPr lang="id-ID" dirty="0"/>
              <a:t>mengkonversikannya dalam iCal.</a:t>
            </a:r>
          </a:p>
          <a:p>
            <a:r>
              <a:rPr lang="id-ID" b="1" dirty="0"/>
              <a:t>CalendarConverter</a:t>
            </a:r>
            <a:r>
              <a:rPr lang="en-US" b="1" dirty="0"/>
              <a:t> = </a:t>
            </a:r>
            <a:r>
              <a:rPr lang="id-ID" dirty="0"/>
              <a:t>Kelas ini berfungsi mengkonversi file yang telah dibaca kedala format .ics atau iCalendar.</a:t>
            </a:r>
          </a:p>
          <a:p>
            <a:r>
              <a:rPr lang="id-ID" b="1" dirty="0"/>
              <a:t>iCalendarMainConverter</a:t>
            </a:r>
            <a:r>
              <a:rPr lang="en-US" b="1" dirty="0"/>
              <a:t> = </a:t>
            </a:r>
            <a:r>
              <a:rPr lang="id-ID" i="1" dirty="0"/>
              <a:t>main </a:t>
            </a:r>
            <a:r>
              <a:rPr lang="id-ID" dirty="0"/>
              <a:t>pada program.</a:t>
            </a:r>
          </a:p>
        </p:txBody>
      </p:sp>
    </p:spTree>
    <p:extLst>
      <p:ext uri="{BB962C8B-B14F-4D97-AF65-F5344CB8AC3E}">
        <p14:creationId xmlns:p14="http://schemas.microsoft.com/office/powerpoint/2010/main" val="120501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09865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Penjelasan</a:t>
            </a:r>
            <a:r>
              <a:rPr lang="en-US" dirty="0"/>
              <a:t> Method </a:t>
            </a:r>
            <a:r>
              <a:rPr lang="en-US" b="1" dirty="0"/>
              <a:t>: </a:t>
            </a:r>
          </a:p>
          <a:p>
            <a:r>
              <a:rPr lang="id-ID" b="1" dirty="0"/>
              <a:t>Converter() </a:t>
            </a:r>
            <a:r>
              <a:rPr lang="en-US" b="1" dirty="0"/>
              <a:t>= </a:t>
            </a:r>
            <a:r>
              <a:rPr lang="id-ID" dirty="0"/>
              <a:t>Konversi excel menjadi</a:t>
            </a:r>
            <a:r>
              <a:rPr lang="en-US" dirty="0"/>
              <a:t> </a:t>
            </a:r>
            <a:r>
              <a:rPr lang="en-US" dirty="0" err="1"/>
              <a:t>ArrayL</a:t>
            </a:r>
            <a:r>
              <a:rPr lang="id-ID" dirty="0"/>
              <a:t>ist scheduleClass</a:t>
            </a:r>
            <a:r>
              <a:rPr lang="en-US" dirty="0"/>
              <a:t>.</a:t>
            </a:r>
          </a:p>
          <a:p>
            <a:r>
              <a:rPr lang="id-ID" b="1" dirty="0"/>
              <a:t>Mergering(scheduleList: ArrayList)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id-ID" dirty="0"/>
              <a:t>Mengabungkan duplikat</a:t>
            </a:r>
            <a:r>
              <a:rPr lang="en-US" dirty="0"/>
              <a:t> </a:t>
            </a:r>
            <a:r>
              <a:rPr lang="id-ID" dirty="0"/>
              <a:t>entri mengawas</a:t>
            </a:r>
            <a:r>
              <a:rPr lang="en-US" dirty="0"/>
              <a:t> </a:t>
            </a:r>
            <a:r>
              <a:rPr lang="id-ID" dirty="0"/>
              <a:t>dosen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738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(3)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05814"/>
            <a:ext cx="5436969" cy="49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Penjelasan</a:t>
            </a:r>
            <a:r>
              <a:rPr lang="en-US" dirty="0"/>
              <a:t> Method </a:t>
            </a:r>
            <a:r>
              <a:rPr lang="en-US" b="1" dirty="0"/>
              <a:t>:</a:t>
            </a:r>
          </a:p>
          <a:p>
            <a:r>
              <a:rPr lang="en-US" b="1" dirty="0" err="1"/>
              <a:t>handleConvertAction</a:t>
            </a:r>
            <a:r>
              <a:rPr lang="en-US" b="1" dirty="0"/>
              <a:t>(event: </a:t>
            </a:r>
            <a:r>
              <a:rPr lang="en-US" b="1" dirty="0" err="1"/>
              <a:t>ActionEvent</a:t>
            </a:r>
            <a:r>
              <a:rPr lang="en-US" b="1" dirty="0"/>
              <a:t>) = </a:t>
            </a:r>
            <a:r>
              <a:rPr lang="en-US" dirty="0"/>
              <a:t>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id-ID" dirty="0"/>
              <a:t>ile excel</a:t>
            </a:r>
          </a:p>
          <a:p>
            <a:r>
              <a:rPr lang="id-ID" b="1" dirty="0"/>
              <a:t>convertedClicked() </a:t>
            </a:r>
            <a:r>
              <a:rPr lang="en-US" b="1" dirty="0"/>
              <a:t>= </a:t>
            </a:r>
            <a:r>
              <a:rPr lang="id-ID" dirty="0"/>
              <a:t>Method untuk konversi</a:t>
            </a:r>
            <a:r>
              <a:rPr lang="en-US" dirty="0"/>
              <a:t> </a:t>
            </a:r>
            <a:r>
              <a:rPr lang="id-ID" i="1" dirty="0"/>
              <a:t>selected item </a:t>
            </a:r>
            <a:r>
              <a:rPr lang="id-ID" dirty="0"/>
              <a:t>menjadi</a:t>
            </a:r>
            <a:r>
              <a:rPr lang="en-US" dirty="0"/>
              <a:t> </a:t>
            </a:r>
            <a:r>
              <a:rPr lang="id-ID" dirty="0"/>
              <a:t>iCal</a:t>
            </a:r>
          </a:p>
          <a:p>
            <a:r>
              <a:rPr lang="id-ID" b="1" dirty="0"/>
              <a:t>filterConvertion()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id-ID" dirty="0"/>
              <a:t>Method untuk menerima</a:t>
            </a:r>
            <a:r>
              <a:rPr lang="en-US" dirty="0"/>
              <a:t> </a:t>
            </a:r>
            <a:r>
              <a:rPr lang="id-ID" dirty="0"/>
              <a:t>masukan filter dari</a:t>
            </a:r>
            <a:r>
              <a:rPr lang="en-US" dirty="0"/>
              <a:t> </a:t>
            </a:r>
            <a:r>
              <a:rPr lang="id-ID" dirty="0"/>
              <a:t>pengguna</a:t>
            </a:r>
          </a:p>
          <a:p>
            <a:r>
              <a:rPr lang="id-ID" b="1" dirty="0"/>
              <a:t>updateFilteredData()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id-ID" dirty="0"/>
              <a:t>Menginisiasi list filteredData</a:t>
            </a:r>
          </a:p>
          <a:p>
            <a:r>
              <a:rPr lang="en-US" b="1" dirty="0" err="1"/>
              <a:t>matchesFilter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: </a:t>
            </a:r>
            <a:r>
              <a:rPr lang="en-US" b="1" dirty="0" err="1"/>
              <a:t>ScheduleClass</a:t>
            </a:r>
            <a:r>
              <a:rPr lang="en-US" b="1" dirty="0"/>
              <a:t>) =  </a:t>
            </a:r>
            <a:r>
              <a:rPr lang="en-US" dirty="0" err="1"/>
              <a:t>Mencocokan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id-ID" dirty="0"/>
              <a:t>dosen sesuai yang di</a:t>
            </a:r>
            <a:r>
              <a:rPr lang="en-US" dirty="0"/>
              <a:t> </a:t>
            </a:r>
            <a:r>
              <a:rPr lang="id-ID" dirty="0"/>
              <a:t>inginkan pengguna</a:t>
            </a:r>
          </a:p>
          <a:p>
            <a:r>
              <a:rPr lang="id-ID" b="1" dirty="0"/>
              <a:t>reapplyTableSortOrder() </a:t>
            </a:r>
            <a:r>
              <a:rPr lang="en-US" b="1" dirty="0"/>
              <a:t>= </a:t>
            </a:r>
            <a:r>
              <a:rPr lang="id-ID" dirty="0"/>
              <a:t>Mengatur urutan table</a:t>
            </a:r>
            <a:r>
              <a:rPr lang="en-US" dirty="0"/>
              <a:t> </a:t>
            </a:r>
            <a:r>
              <a:rPr lang="id-ID" dirty="0"/>
              <a:t>setelah di filter</a:t>
            </a:r>
          </a:p>
        </p:txBody>
      </p:sp>
    </p:spTree>
    <p:extLst>
      <p:ext uri="{BB962C8B-B14F-4D97-AF65-F5344CB8AC3E}">
        <p14:creationId xmlns:p14="http://schemas.microsoft.com/office/powerpoint/2010/main" val="39337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882" y="1684663"/>
            <a:ext cx="8016126" cy="4938112"/>
          </a:xfrm>
        </p:spPr>
      </p:pic>
    </p:spTree>
    <p:extLst>
      <p:ext uri="{BB962C8B-B14F-4D97-AF65-F5344CB8AC3E}">
        <p14:creationId xmlns:p14="http://schemas.microsoft.com/office/powerpoint/2010/main" val="251960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32060"/>
            <a:ext cx="7954882" cy="4821140"/>
          </a:xfrm>
        </p:spPr>
      </p:pic>
    </p:spTree>
    <p:extLst>
      <p:ext uri="{BB962C8B-B14F-4D97-AF65-F5344CB8AC3E}">
        <p14:creationId xmlns:p14="http://schemas.microsoft.com/office/powerpoint/2010/main" val="1529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65370"/>
            <a:ext cx="5755022" cy="44863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69" y="1764812"/>
            <a:ext cx="7706801" cy="448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709382"/>
            <a:ext cx="8803022" cy="4476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074" y="1684670"/>
            <a:ext cx="8654562" cy="491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50" y="1736814"/>
            <a:ext cx="8884886" cy="4806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42" y="2001078"/>
            <a:ext cx="11038811" cy="3250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21" y="1545739"/>
            <a:ext cx="9776821" cy="5312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325" y="2146521"/>
            <a:ext cx="11847443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endParaRPr lang="en-US" dirty="0"/>
          </a:p>
          <a:p>
            <a:r>
              <a:rPr lang="en-US" dirty="0" err="1"/>
              <a:t>Eksperimental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959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978" y="99886"/>
            <a:ext cx="4911566" cy="67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2" y="1639196"/>
            <a:ext cx="9379387" cy="521880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5705" y="887872"/>
            <a:ext cx="3186685" cy="5656367"/>
          </a:xfrm>
        </p:spPr>
      </p:pic>
    </p:spTree>
    <p:extLst>
      <p:ext uri="{BB962C8B-B14F-4D97-AF65-F5344CB8AC3E}">
        <p14:creationId xmlns:p14="http://schemas.microsoft.com/office/powerpoint/2010/main" val="45199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46957"/>
            <a:ext cx="6199716" cy="47187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50" y="607902"/>
            <a:ext cx="8983329" cy="5896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861" y="233293"/>
            <a:ext cx="4671703" cy="627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33" y="1582057"/>
            <a:ext cx="7753161" cy="29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5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di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TU FTIS.</a:t>
            </a:r>
          </a:p>
          <a:p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mengawas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mengawasnya</a:t>
            </a:r>
            <a:r>
              <a:rPr lang="en-US" dirty="0"/>
              <a:t>.</a:t>
            </a:r>
          </a:p>
          <a:p>
            <a:r>
              <a:rPr lang="en-US" dirty="0"/>
              <a:t>File Excel </a:t>
            </a:r>
            <a:r>
              <a:rPr lang="en-US" dirty="0" err="1"/>
              <a:t>dari</a:t>
            </a:r>
            <a:r>
              <a:rPr lang="en-US" dirty="0"/>
              <a:t> TU </a:t>
            </a:r>
            <a:r>
              <a:rPr lang="en-US" dirty="0" err="1"/>
              <a:t>formatnya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61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Merancang PL yang mampu membaca file excel yang dipublikasikan oleh TU.</a:t>
            </a:r>
          </a:p>
          <a:p>
            <a:r>
              <a:rPr lang="id-ID" dirty="0"/>
              <a:t>Membuat PL yang mampu menampilkan jadwal mengawas ujian yang telah dibaca</a:t>
            </a:r>
            <a:r>
              <a:rPr lang="en-US" dirty="0"/>
              <a:t> </a:t>
            </a:r>
            <a:r>
              <a:rPr lang="id-ID" dirty="0"/>
              <a:t>ke layar.</a:t>
            </a:r>
          </a:p>
          <a:p>
            <a:r>
              <a:rPr lang="id-ID" dirty="0"/>
              <a:t>Merancang PL dapat mengkonversi jadwal mengawas menjadi iCalendar.</a:t>
            </a:r>
          </a:p>
        </p:txBody>
      </p:sp>
    </p:spTree>
    <p:extLst>
      <p:ext uri="{BB962C8B-B14F-4D97-AF65-F5344CB8AC3E}">
        <p14:creationId xmlns:p14="http://schemas.microsoft.com/office/powerpoint/2010/main" val="8131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id-ID" i="1" dirty="0"/>
              <a:t>Tool </a:t>
            </a:r>
            <a:r>
              <a:rPr lang="id-ID" dirty="0"/>
              <a:t>ini dapat menerima dan membaca</a:t>
            </a:r>
            <a:r>
              <a:rPr lang="id-ID" i="1" dirty="0"/>
              <a:t>input </a:t>
            </a:r>
            <a:r>
              <a:rPr lang="id-ID" dirty="0"/>
              <a:t>file excel jadwal mengawas ujian yang</a:t>
            </a:r>
            <a:r>
              <a:rPr lang="en-US" dirty="0"/>
              <a:t> </a:t>
            </a:r>
            <a:r>
              <a:rPr lang="id-ID" dirty="0"/>
              <a:t>dikeluarkan TU FTIS.</a:t>
            </a:r>
          </a:p>
          <a:p>
            <a:r>
              <a:rPr lang="id-ID" i="1" dirty="0"/>
              <a:t>Tool </a:t>
            </a:r>
            <a:r>
              <a:rPr lang="id-ID" dirty="0"/>
              <a:t>ini dapat mengubah file excel menjadi iCalendar.</a:t>
            </a:r>
          </a:p>
          <a:p>
            <a:r>
              <a:rPr lang="id-ID" dirty="0"/>
              <a:t>File iCalendar dapat di unduh oleh pengguna.</a:t>
            </a:r>
          </a:p>
          <a:p>
            <a:r>
              <a:rPr lang="id-ID" dirty="0"/>
              <a:t>Pengguna dapat melakukan </a:t>
            </a:r>
            <a:r>
              <a:rPr lang="en-US" i="1" dirty="0"/>
              <a:t>filtering</a:t>
            </a:r>
            <a:r>
              <a:rPr lang="id-ID" i="1" dirty="0"/>
              <a:t> </a:t>
            </a:r>
            <a:r>
              <a:rPr lang="id-ID" dirty="0"/>
              <a:t>sesuai dengan nama yang di inginkan.</a:t>
            </a:r>
          </a:p>
        </p:txBody>
      </p:sp>
    </p:spTree>
    <p:extLst>
      <p:ext uri="{BB962C8B-B14F-4D97-AF65-F5344CB8AC3E}">
        <p14:creationId xmlns:p14="http://schemas.microsoft.com/office/powerpoint/2010/main" val="354453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3" y="2420034"/>
            <a:ext cx="997406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:</a:t>
            </a:r>
          </a:p>
          <a:p>
            <a:r>
              <a:rPr lang="id-ID" dirty="0"/>
              <a:t>No</a:t>
            </a:r>
            <a:endParaRPr lang="en-US" dirty="0"/>
          </a:p>
          <a:p>
            <a:r>
              <a:rPr lang="id-ID" dirty="0"/>
              <a:t>Hari, Tanggal</a:t>
            </a:r>
            <a:endParaRPr lang="en-US" dirty="0"/>
          </a:p>
          <a:p>
            <a:r>
              <a:rPr lang="id-ID" dirty="0"/>
              <a:t>Jam</a:t>
            </a:r>
            <a:endParaRPr lang="en-US" dirty="0"/>
          </a:p>
          <a:p>
            <a:r>
              <a:rPr lang="id-ID" dirty="0"/>
              <a:t>Semester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Studi</a:t>
            </a:r>
            <a:endParaRPr lang="en-US" dirty="0"/>
          </a:p>
          <a:p>
            <a:r>
              <a:rPr lang="id-ID" dirty="0"/>
              <a:t>Nama Mata Kuliah</a:t>
            </a:r>
            <a:endParaRPr lang="en-US" dirty="0"/>
          </a:p>
          <a:p>
            <a:r>
              <a:rPr lang="id-ID" dirty="0"/>
              <a:t>Ruangan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0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565" y="1596946"/>
            <a:ext cx="6334870" cy="5754697"/>
          </a:xfrm>
        </p:spPr>
      </p:pic>
    </p:spTree>
    <p:extLst>
      <p:ext uri="{BB962C8B-B14F-4D97-AF65-F5344CB8AC3E}">
        <p14:creationId xmlns:p14="http://schemas.microsoft.com/office/powerpoint/2010/main" val="3353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616" y="1648743"/>
            <a:ext cx="8772863" cy="4907770"/>
          </a:xfrm>
        </p:spPr>
      </p:pic>
    </p:spTree>
    <p:extLst>
      <p:ext uri="{BB962C8B-B14F-4D97-AF65-F5344CB8AC3E}">
        <p14:creationId xmlns:p14="http://schemas.microsoft.com/office/powerpoint/2010/main" val="3578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4113</TotalTime>
  <Words>374</Words>
  <Application>Microsoft Office PowerPoint</Application>
  <PresentationFormat>Widescreen</PresentationFormat>
  <Paragraphs>66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Rockwell</vt:lpstr>
      <vt:lpstr>Rockwell Condensed</vt:lpstr>
      <vt:lpstr>Times New Roman</vt:lpstr>
      <vt:lpstr>Wingdings</vt:lpstr>
      <vt:lpstr>Wood Type</vt:lpstr>
      <vt:lpstr>KONVERSI JADWAL MENGAWAS UJIAN KE FORMAT ICS DENGAN APACHE POI, ICAL4J, DAN JAVAFX</vt:lpstr>
      <vt:lpstr>Prolog</vt:lpstr>
      <vt:lpstr>Latar Belakang</vt:lpstr>
      <vt:lpstr>tujuan</vt:lpstr>
      <vt:lpstr>Analisis</vt:lpstr>
      <vt:lpstr>Analisis (2)</vt:lpstr>
      <vt:lpstr>Analisis (2)</vt:lpstr>
      <vt:lpstr>Use Case</vt:lpstr>
      <vt:lpstr>Rancangan Kelas</vt:lpstr>
      <vt:lpstr>Rancangan kelas (2)</vt:lpstr>
      <vt:lpstr>Diagram Kelas</vt:lpstr>
      <vt:lpstr>Diagram kelas (2)</vt:lpstr>
      <vt:lpstr>Diagram kelas (3)</vt:lpstr>
      <vt:lpstr>Diagram kelas (4)</vt:lpstr>
      <vt:lpstr>Perancangan Antarmuka</vt:lpstr>
      <vt:lpstr>Implementasi Antarmuka</vt:lpstr>
      <vt:lpstr>Implementasi Kode</vt:lpstr>
      <vt:lpstr>Pengujian </vt:lpstr>
      <vt:lpstr>Pengujian Fungsional</vt:lpstr>
      <vt:lpstr>Hasil Pengujian Fungsional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JADWAL MENGAWAS UJIAN KE FORMAT ICS DENGAN APACHE POI, ICAL4J, DAN JAVAFX</dc:title>
  <dc:creator>ARIQ RAHMAERI</dc:creator>
  <cp:lastModifiedBy>ARIQ RAHMAERI</cp:lastModifiedBy>
  <cp:revision>19</cp:revision>
  <dcterms:created xsi:type="dcterms:W3CDTF">2016-11-28T01:01:51Z</dcterms:created>
  <dcterms:modified xsi:type="dcterms:W3CDTF">2016-12-06T02:42:16Z</dcterms:modified>
</cp:coreProperties>
</file>