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1" r:id="rId3"/>
    <p:sldId id="272" r:id="rId4"/>
    <p:sldId id="274" r:id="rId5"/>
    <p:sldId id="266" r:id="rId6"/>
    <p:sldId id="280" r:id="rId7"/>
    <p:sldId id="273" r:id="rId8"/>
    <p:sldId id="267" r:id="rId9"/>
    <p:sldId id="268" r:id="rId10"/>
    <p:sldId id="270" r:id="rId11"/>
    <p:sldId id="279" r:id="rId12"/>
    <p:sldId id="275" r:id="rId13"/>
    <p:sldId id="278" r:id="rId14"/>
    <p:sldId id="276" r:id="rId15"/>
    <p:sldId id="277" r:id="rId16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18" autoAdjust="0"/>
  </p:normalViewPr>
  <p:slideViewPr>
    <p:cSldViewPr snapToGrid="0" snapToObjects="1">
      <p:cViewPr varScale="1">
        <p:scale>
          <a:sx n="100" d="100"/>
          <a:sy n="100" d="100"/>
        </p:scale>
        <p:origin x="1176" y="144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8478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Arkitektur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>
                <a:solidFill>
                  <a:schemeClr val="bg1"/>
                </a:solidFill>
              </a:rPr>
              <a:t>Powerpoint</a:t>
            </a:r>
            <a:r>
              <a:rPr lang="da-DK" sz="1400" dirty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18A89-A13B-374B-A958-3EC5E3F39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Opgave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80004-6B65-A740-B2BC-8D6F31C337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Tilføj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knap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, der </a:t>
            </a:r>
            <a:r>
              <a:rPr lang="en-US" dirty="0" err="1"/>
              <a:t>hedder</a:t>
            </a:r>
            <a:r>
              <a:rPr lang="en-US" dirty="0"/>
              <a:t> “</a:t>
            </a:r>
            <a:r>
              <a:rPr lang="en-US" dirty="0" err="1"/>
              <a:t>bagdør</a:t>
            </a:r>
            <a:r>
              <a:rPr lang="en-US" dirty="0"/>
              <a:t>”, </a:t>
            </a:r>
            <a:r>
              <a:rPr lang="en-US" dirty="0" err="1"/>
              <a:t>som</a:t>
            </a:r>
            <a:r>
              <a:rPr lang="en-US" dirty="0"/>
              <a:t> logger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employee.</a:t>
            </a:r>
          </a:p>
        </p:txBody>
      </p:sp>
    </p:spTree>
    <p:extLst>
      <p:ext uri="{BB962C8B-B14F-4D97-AF65-F5344CB8AC3E}">
        <p14:creationId xmlns:p14="http://schemas.microsoft.com/office/powerpoint/2010/main" val="215013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6D9D0C-1528-7F43-B31A-8BE01AE6F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Junit test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4599-6488-1248-8598-7B2F374249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koden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nytten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test:</a:t>
            </a:r>
          </a:p>
          <a:p>
            <a:pPr marL="434774" lvl="1" indent="0">
              <a:buNone/>
            </a:pPr>
            <a:r>
              <a:rPr lang="en-US" dirty="0"/>
              <a:t>Kasper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at have set den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sidste</a:t>
            </a:r>
            <a:r>
              <a:rPr lang="en-US" dirty="0"/>
              <a:t> </a:t>
            </a:r>
            <a:r>
              <a:rPr lang="en-US" dirty="0" err="1"/>
              <a:t>efterår</a:t>
            </a:r>
            <a:r>
              <a:rPr lang="en-US" dirty="0"/>
              <a:t>. </a:t>
            </a:r>
            <a:r>
              <a:rPr lang="en-US" dirty="0" err="1"/>
              <a:t>Virker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168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E2CDAD-B83B-8C47-A9DC-2C7F54F85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2DDEB-E780-5248-A1C1-CD27A2CD7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Arbejdsdeling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programmører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Kikke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err="1"/>
              <a:t>koden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foregår</a:t>
            </a:r>
            <a:r>
              <a:rPr lang="en-US" dirty="0"/>
              <a:t> her.</a:t>
            </a:r>
          </a:p>
        </p:txBody>
      </p:sp>
    </p:spTree>
    <p:extLst>
      <p:ext uri="{BB962C8B-B14F-4D97-AF65-F5344CB8AC3E}">
        <p14:creationId xmlns:p14="http://schemas.microsoft.com/office/powerpoint/2010/main" val="83089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0D0AD-A83E-1E4C-86A0-B38A66531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af</a:t>
            </a:r>
            <a:r>
              <a:rPr lang="en-US" dirty="0"/>
              <a:t> username &amp; password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C20C-CB46-6143-8C35-D158D56BAE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koden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</a:t>
            </a:r>
          </a:p>
          <a:p>
            <a:r>
              <a:rPr lang="en-US" dirty="0"/>
              <a:t>Der </a:t>
            </a:r>
            <a:r>
              <a:rPr lang="en-US" dirty="0" err="1"/>
              <a:t>hentes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password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databasen</a:t>
            </a:r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hentes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bruges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Oprettelse</a:t>
            </a:r>
            <a:endParaRPr lang="en-US" dirty="0"/>
          </a:p>
          <a:p>
            <a:r>
              <a:rPr lang="en-US" dirty="0" err="1"/>
              <a:t>Lader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fejle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bruger</a:t>
            </a:r>
            <a:r>
              <a:rPr lang="en-US" dirty="0"/>
              <a:t> </a:t>
            </a:r>
            <a:r>
              <a:rPr lang="en-US" dirty="0" err="1"/>
              <a:t>findes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9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54A74-7076-B04F-8393-9B34F4F85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Fejlhåndtering</a:t>
            </a:r>
            <a:r>
              <a:rPr lang="en-US" dirty="0"/>
              <a:t> (Exception handling)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BEE8C-07BF-9B4B-A370-0504B893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6" y="969962"/>
            <a:ext cx="7972420" cy="59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5EE33-CBD3-684C-926A-B20049487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Legohus</a:t>
            </a:r>
            <a:r>
              <a:rPr lang="en-US" dirty="0"/>
              <a:t> </a:t>
            </a:r>
            <a:r>
              <a:rPr lang="en-US" dirty="0" err="1"/>
              <a:t>opgaven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CCE4-BCC7-DE41-9856-8E09C0524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0B38B1-8F0E-B940-ACDC-1452A18EB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66" y="206906"/>
            <a:ext cx="9602430" cy="1306208"/>
          </a:xfrm>
        </p:spPr>
        <p:txBody>
          <a:bodyPr/>
          <a:lstStyle/>
          <a:p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kobling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høj</a:t>
            </a:r>
            <a:endParaRPr lang="en-US" dirty="0"/>
          </a:p>
          <a:p>
            <a:r>
              <a:rPr lang="en-US" dirty="0" err="1"/>
              <a:t>sammenhængskraft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1DDF-5C0B-B64F-93B3-42C91A130D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8" y="1513114"/>
            <a:ext cx="9602787" cy="53512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engelsk</a:t>
            </a:r>
            <a:r>
              <a:rPr lang="en-US" dirty="0"/>
              <a:t>: Low coupling &amp; High Cohesion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java </a:t>
            </a:r>
            <a:r>
              <a:rPr lang="en-US" dirty="0" err="1"/>
              <a:t>har</a:t>
            </a:r>
            <a:r>
              <a:rPr lang="en-US" dirty="0"/>
              <a:t> vi 3 </a:t>
            </a:r>
            <a:r>
              <a:rPr lang="en-US" dirty="0" err="1"/>
              <a:t>niveauer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abstraktioner</a:t>
            </a:r>
            <a:r>
              <a:rPr lang="en-US" dirty="0"/>
              <a:t> (</a:t>
            </a:r>
            <a:r>
              <a:rPr lang="en-US" dirty="0" err="1"/>
              <a:t>moduler</a:t>
            </a:r>
            <a:r>
              <a:rPr lang="en-US" dirty="0"/>
              <a:t>)</a:t>
            </a:r>
          </a:p>
          <a:p>
            <a:r>
              <a:rPr lang="en-US" dirty="0" err="1"/>
              <a:t>Metoder</a:t>
            </a:r>
            <a:endParaRPr lang="en-US" dirty="0"/>
          </a:p>
          <a:p>
            <a:r>
              <a:rPr lang="en-US" dirty="0" err="1"/>
              <a:t>Klasser</a:t>
            </a:r>
            <a:endParaRPr lang="en-US" dirty="0"/>
          </a:p>
          <a:p>
            <a:r>
              <a:rPr lang="en-US" dirty="0" err="1"/>
              <a:t>Pakker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Inden</a:t>
            </a:r>
            <a:r>
              <a:rPr lang="en-US" sz="2400" dirty="0"/>
              <a:t> for et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skal</a:t>
            </a:r>
            <a:r>
              <a:rPr lang="en-US" sz="2400" dirty="0"/>
              <a:t> der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i="1" dirty="0" err="1"/>
              <a:t>høj</a:t>
            </a:r>
            <a:r>
              <a:rPr lang="en-US" sz="2400" i="1" dirty="0"/>
              <a:t> </a:t>
            </a:r>
            <a:r>
              <a:rPr lang="en-US" sz="2400" i="1" dirty="0" err="1"/>
              <a:t>sammenhængskraft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err="1"/>
              <a:t>Mellem</a:t>
            </a:r>
            <a:r>
              <a:rPr lang="en-US" sz="2400" dirty="0"/>
              <a:t> </a:t>
            </a:r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skal</a:t>
            </a:r>
            <a:r>
              <a:rPr lang="en-US" sz="2400" dirty="0"/>
              <a:t> der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i="1" dirty="0" err="1"/>
              <a:t>lav</a:t>
            </a:r>
            <a:r>
              <a:rPr lang="en-US" sz="2400" i="1" dirty="0"/>
              <a:t> </a:t>
            </a:r>
            <a:r>
              <a:rPr lang="en-US" sz="2400" i="1" dirty="0" err="1"/>
              <a:t>kobling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2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1A74C-6D42-F541-B64E-0AFD579D2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66" y="206906"/>
            <a:ext cx="9602430" cy="624490"/>
          </a:xfrm>
        </p:spPr>
        <p:txBody>
          <a:bodyPr/>
          <a:lstStyle/>
          <a:p>
            <a:r>
              <a:rPr lang="en-US" dirty="0" err="1"/>
              <a:t>Kobling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sammenhængskraft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F10F19-B25A-3D40-A964-9344C170F7A0}"/>
              </a:ext>
            </a:extLst>
          </p:cNvPr>
          <p:cNvGrpSpPr/>
          <p:nvPr/>
        </p:nvGrpSpPr>
        <p:grpSpPr>
          <a:xfrm>
            <a:off x="587828" y="2636382"/>
            <a:ext cx="2873829" cy="2656117"/>
            <a:chOff x="587828" y="2636382"/>
            <a:chExt cx="2873829" cy="26561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39F335-0441-C640-B461-EA9A1756CFBF}"/>
                </a:ext>
              </a:extLst>
            </p:cNvPr>
            <p:cNvGrpSpPr/>
            <p:nvPr/>
          </p:nvGrpSpPr>
          <p:grpSpPr>
            <a:xfrm>
              <a:off x="587828" y="2636382"/>
              <a:ext cx="2873829" cy="2656117"/>
              <a:chOff x="587828" y="2636382"/>
              <a:chExt cx="2873829" cy="26561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9FE529-003C-6946-BB71-1DDE823106A1}"/>
                  </a:ext>
                </a:extLst>
              </p:cNvPr>
              <p:cNvSpPr/>
              <p:nvPr/>
            </p:nvSpPr>
            <p:spPr>
              <a:xfrm>
                <a:off x="587828" y="2636383"/>
                <a:ext cx="2873829" cy="265611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F9EFA67-FF32-5E4C-BFC5-FCE5EAD1F792}"/>
                  </a:ext>
                </a:extLst>
              </p:cNvPr>
              <p:cNvCxnSpPr/>
              <p:nvPr/>
            </p:nvCxnSpPr>
            <p:spPr>
              <a:xfrm>
                <a:off x="2024742" y="2636383"/>
                <a:ext cx="0" cy="72730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EC4F588-EBB1-7249-B70F-F1B1515AF753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587828" y="3964441"/>
                <a:ext cx="91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B5CD1-53CB-ED45-A327-7894DE4B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4742" y="4474029"/>
                <a:ext cx="0" cy="8184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29B1963-B82B-2F47-A6DA-B8409CB5CE57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481943" y="3964441"/>
                <a:ext cx="97971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B476CBD-F499-AB4B-B443-880B5EA97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2636383"/>
                <a:ext cx="1066801" cy="93413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6BE26A3-F1D5-5842-A5C0-A0D562875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828" y="4358369"/>
                <a:ext cx="1066801" cy="93413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D4BEB34-365C-0C4A-BE9B-70456346A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0429" y="4358369"/>
                <a:ext cx="1121228" cy="934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9933623-88C0-2748-86D5-051131645F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429" y="2636382"/>
                <a:ext cx="1121228" cy="98175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D0F0D-83DB-E54A-BD50-BA7D8B71C171}"/>
                </a:ext>
              </a:extLst>
            </p:cNvPr>
            <p:cNvSpPr txBox="1"/>
            <p:nvPr/>
          </p:nvSpPr>
          <p:spPr>
            <a:xfrm>
              <a:off x="1200161" y="3593829"/>
              <a:ext cx="1771639" cy="70788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sammenhængs</a:t>
              </a:r>
              <a:endParaRPr lang="en-US" dirty="0"/>
            </a:p>
            <a:p>
              <a:pPr algn="ctr"/>
              <a:r>
                <a:rPr lang="en-US" dirty="0" err="1"/>
                <a:t>kraft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3812CE-0930-5641-91B5-F84CB190257D}"/>
              </a:ext>
            </a:extLst>
          </p:cNvPr>
          <p:cNvGrpSpPr/>
          <p:nvPr/>
        </p:nvGrpSpPr>
        <p:grpSpPr>
          <a:xfrm>
            <a:off x="5954485" y="1308323"/>
            <a:ext cx="2873829" cy="2656117"/>
            <a:chOff x="587828" y="2636382"/>
            <a:chExt cx="2873829" cy="26561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6C3545-2756-6744-A36F-1FD60BDC908D}"/>
                </a:ext>
              </a:extLst>
            </p:cNvPr>
            <p:cNvGrpSpPr/>
            <p:nvPr/>
          </p:nvGrpSpPr>
          <p:grpSpPr>
            <a:xfrm>
              <a:off x="587828" y="2636382"/>
              <a:ext cx="2873829" cy="2656117"/>
              <a:chOff x="587828" y="2636382"/>
              <a:chExt cx="2873829" cy="265611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85E653-B632-DA4D-B3FF-12273B80FD23}"/>
                  </a:ext>
                </a:extLst>
              </p:cNvPr>
              <p:cNvSpPr/>
              <p:nvPr/>
            </p:nvSpPr>
            <p:spPr>
              <a:xfrm>
                <a:off x="587828" y="2636383"/>
                <a:ext cx="2873829" cy="265611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62859A0-C262-1C43-866D-2EFAA92FA8BF}"/>
                  </a:ext>
                </a:extLst>
              </p:cNvPr>
              <p:cNvCxnSpPr/>
              <p:nvPr/>
            </p:nvCxnSpPr>
            <p:spPr>
              <a:xfrm>
                <a:off x="2024742" y="2636383"/>
                <a:ext cx="0" cy="72730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AFAA9F0-03E9-9F41-87FE-6B114C55EFD6}"/>
                  </a:ext>
                </a:extLst>
              </p:cNvPr>
              <p:cNvCxnSpPr>
                <a:cxnSpLocks/>
                <a:stCxn id="37" idx="1"/>
              </p:cNvCxnSpPr>
              <p:nvPr/>
            </p:nvCxnSpPr>
            <p:spPr>
              <a:xfrm>
                <a:off x="587828" y="3964441"/>
                <a:ext cx="91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13C5AF-3C57-554E-B4A2-64FC4DED61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4742" y="4474029"/>
                <a:ext cx="0" cy="8184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C2AA8E3-FB09-274B-B1CD-B436D5ED6E07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H="1">
                <a:off x="2481943" y="3964441"/>
                <a:ext cx="97971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BFA3AB3-03AC-BA4A-B43A-E9E12C344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2636383"/>
                <a:ext cx="1066801" cy="93413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4868288-BAEE-9547-979C-EFD01ED30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828" y="4358369"/>
                <a:ext cx="1066801" cy="93413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E685AF8-5B03-7A47-92E1-86BC8ED9B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0429" y="4358369"/>
                <a:ext cx="1121228" cy="934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E6A85E-CAA9-BB49-816B-5479571D6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429" y="2636382"/>
                <a:ext cx="1121228" cy="98175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979BC6-3205-8D4F-9DC5-0A0BBE92056F}"/>
                </a:ext>
              </a:extLst>
            </p:cNvPr>
            <p:cNvSpPr txBox="1"/>
            <p:nvPr/>
          </p:nvSpPr>
          <p:spPr>
            <a:xfrm>
              <a:off x="1200161" y="3593829"/>
              <a:ext cx="1771639" cy="70788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sammenhængs</a:t>
              </a:r>
              <a:endParaRPr lang="en-US" dirty="0"/>
            </a:p>
            <a:p>
              <a:pPr algn="ctr"/>
              <a:r>
                <a:rPr lang="en-US" dirty="0" err="1"/>
                <a:t>kraft</a:t>
              </a:r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D28480-0D80-0C4C-8583-B57B3327C2C4}"/>
              </a:ext>
            </a:extLst>
          </p:cNvPr>
          <p:cNvGrpSpPr/>
          <p:nvPr/>
        </p:nvGrpSpPr>
        <p:grpSpPr>
          <a:xfrm>
            <a:off x="4735285" y="4474029"/>
            <a:ext cx="2873829" cy="2656117"/>
            <a:chOff x="587828" y="2636382"/>
            <a:chExt cx="2873829" cy="265611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78F09E-8149-3D46-BDA0-5C2C31D876FE}"/>
                </a:ext>
              </a:extLst>
            </p:cNvPr>
            <p:cNvGrpSpPr/>
            <p:nvPr/>
          </p:nvGrpSpPr>
          <p:grpSpPr>
            <a:xfrm>
              <a:off x="587828" y="2636382"/>
              <a:ext cx="2873829" cy="2656117"/>
              <a:chOff x="587828" y="2636382"/>
              <a:chExt cx="2873829" cy="265611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76FAC0B-221D-104A-9003-623FF4FDC23C}"/>
                  </a:ext>
                </a:extLst>
              </p:cNvPr>
              <p:cNvSpPr/>
              <p:nvPr/>
            </p:nvSpPr>
            <p:spPr>
              <a:xfrm>
                <a:off x="587828" y="2636383"/>
                <a:ext cx="2873829" cy="265611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D4D1133-06A8-4C4B-BAB0-6C370BF9D572}"/>
                  </a:ext>
                </a:extLst>
              </p:cNvPr>
              <p:cNvCxnSpPr/>
              <p:nvPr/>
            </p:nvCxnSpPr>
            <p:spPr>
              <a:xfrm>
                <a:off x="2024742" y="2636383"/>
                <a:ext cx="0" cy="72730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CFDA6F0-00F7-144C-8FEB-7CFF72CAABE1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>
                <a:off x="587828" y="3964441"/>
                <a:ext cx="91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AE175B7-549E-2848-B112-BCDAB54663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4742" y="4474029"/>
                <a:ext cx="0" cy="8184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97B796D-B055-5A44-AEC4-4DF4E97D9A1E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H="1">
                <a:off x="2481943" y="3964441"/>
                <a:ext cx="97971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8A1D762-6613-6941-91B3-683AA26EC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2636383"/>
                <a:ext cx="1066801" cy="93413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35AF095-B210-2746-BD56-686012B56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828" y="4358369"/>
                <a:ext cx="1066801" cy="93413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13C802D-C358-BC42-8EE6-40E8865DB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0429" y="4358369"/>
                <a:ext cx="1121228" cy="934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8265BDD-53F4-B249-BFF5-F700D8D3B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429" y="2636382"/>
                <a:ext cx="1121228" cy="98175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0809E1-EDE1-774F-815C-5E676F200862}"/>
                </a:ext>
              </a:extLst>
            </p:cNvPr>
            <p:cNvSpPr txBox="1"/>
            <p:nvPr/>
          </p:nvSpPr>
          <p:spPr>
            <a:xfrm>
              <a:off x="1200161" y="3593829"/>
              <a:ext cx="1771639" cy="70788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sammenhængs</a:t>
              </a:r>
              <a:endParaRPr lang="en-US" dirty="0"/>
            </a:p>
            <a:p>
              <a:pPr algn="ctr"/>
              <a:r>
                <a:rPr lang="en-US" dirty="0" err="1"/>
                <a:t>kraft</a:t>
              </a:r>
              <a:endParaRPr lang="en-US" dirty="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9303-547E-4D43-8FDB-77F5EEB23627}"/>
              </a:ext>
            </a:extLst>
          </p:cNvPr>
          <p:cNvCxnSpPr/>
          <p:nvPr/>
        </p:nvCxnSpPr>
        <p:spPr>
          <a:xfrm flipV="1">
            <a:off x="3461657" y="2122714"/>
            <a:ext cx="2492828" cy="112122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4AC3DC-F4D1-6547-B940-87A18347A2BE}"/>
              </a:ext>
            </a:extLst>
          </p:cNvPr>
          <p:cNvCxnSpPr>
            <a:cxnSpLocks/>
          </p:cNvCxnSpPr>
          <p:nvPr/>
        </p:nvCxnSpPr>
        <p:spPr>
          <a:xfrm flipV="1">
            <a:off x="6566818" y="3953215"/>
            <a:ext cx="318395" cy="52081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4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4967EF-8655-C24A-8432-EFA7B9D85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&amp; </a:t>
            </a:r>
            <a:r>
              <a:rPr lang="en-US" dirty="0" err="1"/>
              <a:t>klasser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CBA1-B6EB-CA46-8966-F11D4D4B3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forklare</a:t>
            </a:r>
            <a:r>
              <a:rPr lang="en-US" dirty="0"/>
              <a:t> </a:t>
            </a:r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god ide at </a:t>
            </a:r>
            <a:r>
              <a:rPr lang="en-US" dirty="0" err="1"/>
              <a:t>bruge</a:t>
            </a:r>
            <a:r>
              <a:rPr lang="en-US" dirty="0"/>
              <a:t> interfaces </a:t>
            </a:r>
            <a:r>
              <a:rPr lang="en-US" dirty="0" err="1"/>
              <a:t>vha</a:t>
            </a:r>
            <a:r>
              <a:rPr lang="en-US" dirty="0"/>
              <a:t>. </a:t>
            </a:r>
            <a:r>
              <a:rPr lang="en-US" dirty="0" err="1"/>
              <a:t>kobling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sammenhængs</a:t>
            </a:r>
            <a:r>
              <a:rPr lang="en-US" dirty="0"/>
              <a:t> </a:t>
            </a:r>
            <a:r>
              <a:rPr lang="en-US" dirty="0" err="1"/>
              <a:t>begrebet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407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668298-27BF-2846-BB71-FD6156609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err="1"/>
              <a:t>koden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598A-E8A3-A742-9C57-039F90F7C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– lags </a:t>
            </a:r>
            <a:r>
              <a:rPr lang="en-US" dirty="0" err="1"/>
              <a:t>arkitektur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8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DA533C-3F6A-F241-9A3E-7163DE483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FCA2-8A35-0146-8605-984D07372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wikipedia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virker</a:t>
            </a:r>
            <a:r>
              <a:rPr lang="en-US" dirty="0"/>
              <a:t> den? (</a:t>
            </a:r>
            <a:r>
              <a:rPr lang="en-US" dirty="0" err="1"/>
              <a:t>tavle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Hvad</a:t>
            </a:r>
            <a:r>
              <a:rPr lang="en-US" dirty="0"/>
              <a:t> med “Domain objects”?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CA4F8-71BE-ED4D-AA04-E97CA5325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Sammenhængskraft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0E24-C1C5-1E47-BD62-FF648A93B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kikke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3 </a:t>
            </a:r>
            <a:r>
              <a:rPr lang="en-US" dirty="0" err="1"/>
              <a:t>klasser</a:t>
            </a:r>
            <a:r>
              <a:rPr lang="en-US" dirty="0"/>
              <a:t>:</a:t>
            </a:r>
          </a:p>
          <a:p>
            <a:r>
              <a:rPr lang="da-DK" dirty="0">
                <a:hlinkClick r:id="rId2"/>
              </a:rPr>
              <a:t>HashMap</a:t>
            </a:r>
            <a:endParaRPr lang="da-DK" dirty="0"/>
          </a:p>
          <a:p>
            <a:r>
              <a:rPr lang="da-DK" dirty="0"/>
              <a:t>Facaden (i udlev. kode)</a:t>
            </a:r>
          </a:p>
          <a:p>
            <a:r>
              <a:rPr lang="da-DK" dirty="0"/>
              <a:t>Mapperen (i udlev. kode)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F14D8F-9ACD-2045-9CBC-F7ED84500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en-US" dirty="0" err="1"/>
              <a:t>designmønster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B4E5-13D5-1B43-A9EC-52B2C7FF1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Når</a:t>
            </a:r>
            <a:r>
              <a:rPr lang="en-US" dirty="0"/>
              <a:t> man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ønsker</a:t>
            </a:r>
            <a:r>
              <a:rPr lang="en-US" dirty="0"/>
              <a:t> at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et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given slags.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Vise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.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032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3DBED4-D031-4844-A9EB-241C7EE86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Front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F97B-93D7-BB4C-9E3A-ECFDC96BC6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</a:p>
          <a:p>
            <a:r>
              <a:rPr lang="en-US" dirty="0" err="1"/>
              <a:t>sammenhæng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Command.</a:t>
            </a:r>
          </a:p>
          <a:p>
            <a:r>
              <a:rPr lang="en-US" dirty="0"/>
              <a:t>view </a:t>
            </a:r>
            <a:r>
              <a:rPr lang="en-US" dirty="0" err="1"/>
              <a:t>vha</a:t>
            </a:r>
            <a:r>
              <a:rPr lang="en-US" dirty="0"/>
              <a:t> return string </a:t>
            </a:r>
            <a:r>
              <a:rPr lang="en-US" dirty="0" err="1"/>
              <a:t>fra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7380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561</TotalTime>
  <Words>278</Words>
  <Application>Microsoft Macintosh PowerPoint</Application>
  <PresentationFormat>Custom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Jon Bertelsen (JOBE - Adjunkt - Cphbusiness)</cp:lastModifiedBy>
  <cp:revision>29</cp:revision>
  <dcterms:created xsi:type="dcterms:W3CDTF">2018-10-07T13:30:31Z</dcterms:created>
  <dcterms:modified xsi:type="dcterms:W3CDTF">2019-03-17T21:36:10Z</dcterms:modified>
</cp:coreProperties>
</file>