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9" r:id="rId3"/>
    <p:sldId id="260" r:id="rId4"/>
    <p:sldId id="261" r:id="rId5"/>
  </p:sldIdLst>
  <p:sldSz cx="9144000" cy="6858000" type="screen4x3"/>
  <p:notesSz cx="6858000" cy="9144000"/>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6"/>
  </p:normalViewPr>
  <p:slideViewPr>
    <p:cSldViewPr snapToGrid="0" snapToObjects="1">
      <p:cViewPr varScale="1">
        <p:scale>
          <a:sx n="102" d="100"/>
          <a:sy n="102" d="100"/>
        </p:scale>
        <p:origin x="138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a:t>Klik for at redigere i masteren</a:t>
            </a:r>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p>
        </p:txBody>
      </p:sp>
      <p:sp>
        <p:nvSpPr>
          <p:cNvPr id="4" name="Pladsholder til dato 3"/>
          <p:cNvSpPr>
            <a:spLocks noGrp="1"/>
          </p:cNvSpPr>
          <p:nvPr>
            <p:ph type="dt" sz="half" idx="10"/>
          </p:nvPr>
        </p:nvSpPr>
        <p:spPr/>
        <p:txBody>
          <a:bodyPr/>
          <a:lstStyle/>
          <a:p>
            <a:fld id="{1C3FCF9A-C630-3A45-901F-2A721B85C2EC}" type="datetimeFigureOut">
              <a:rPr lang="da-DK" smtClean="0"/>
              <a:t>29.01.2020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71776527-27C7-8442-B498-52AB64A4C00D}" type="slidenum">
              <a:rPr lang="da-DK" smtClean="0"/>
              <a:t>‹#›</a:t>
            </a:fld>
            <a:endParaRPr lang="da-DK"/>
          </a:p>
        </p:txBody>
      </p:sp>
    </p:spTree>
    <p:extLst>
      <p:ext uri="{BB962C8B-B14F-4D97-AF65-F5344CB8AC3E}">
        <p14:creationId xmlns:p14="http://schemas.microsoft.com/office/powerpoint/2010/main" val="877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masteren</a:t>
            </a:r>
          </a:p>
        </p:txBody>
      </p:sp>
      <p:sp>
        <p:nvSpPr>
          <p:cNvPr id="3" name="Pladsholder til lodret titel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1C3FCF9A-C630-3A45-901F-2A721B85C2EC}" type="datetimeFigureOut">
              <a:rPr lang="da-DK" smtClean="0"/>
              <a:t>29.01.2020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71776527-27C7-8442-B498-52AB64A4C00D}" type="slidenum">
              <a:rPr lang="da-DK" smtClean="0"/>
              <a:t>‹#›</a:t>
            </a:fld>
            <a:endParaRPr lang="da-DK"/>
          </a:p>
        </p:txBody>
      </p:sp>
    </p:spTree>
    <p:extLst>
      <p:ext uri="{BB962C8B-B14F-4D97-AF65-F5344CB8AC3E}">
        <p14:creationId xmlns:p14="http://schemas.microsoft.com/office/powerpoint/2010/main" val="72503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a:t>Klik for at redigere i masteren</a:t>
            </a:r>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1C3FCF9A-C630-3A45-901F-2A721B85C2EC}" type="datetimeFigureOut">
              <a:rPr lang="da-DK" smtClean="0"/>
              <a:t>29.01.2020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71776527-27C7-8442-B498-52AB64A4C00D}" type="slidenum">
              <a:rPr lang="da-DK" smtClean="0"/>
              <a:t>‹#›</a:t>
            </a:fld>
            <a:endParaRPr lang="da-DK"/>
          </a:p>
        </p:txBody>
      </p:sp>
    </p:spTree>
    <p:extLst>
      <p:ext uri="{BB962C8B-B14F-4D97-AF65-F5344CB8AC3E}">
        <p14:creationId xmlns:p14="http://schemas.microsoft.com/office/powerpoint/2010/main" val="357102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masteren</a:t>
            </a:r>
          </a:p>
        </p:txBody>
      </p:sp>
      <p:sp>
        <p:nvSpPr>
          <p:cNvPr id="3" name="Pladsholder til indhold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1C3FCF9A-C630-3A45-901F-2A721B85C2EC}" type="datetimeFigureOut">
              <a:rPr lang="da-DK" smtClean="0"/>
              <a:t>29.01.2020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71776527-27C7-8442-B498-52AB64A4C00D}" type="slidenum">
              <a:rPr lang="da-DK" smtClean="0"/>
              <a:t>‹#›</a:t>
            </a:fld>
            <a:endParaRPr lang="da-DK"/>
          </a:p>
        </p:txBody>
      </p:sp>
    </p:spTree>
    <p:extLst>
      <p:ext uri="{BB962C8B-B14F-4D97-AF65-F5344CB8AC3E}">
        <p14:creationId xmlns:p14="http://schemas.microsoft.com/office/powerpoint/2010/main" val="202953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i masteren</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Pladsholder til dato 3"/>
          <p:cNvSpPr>
            <a:spLocks noGrp="1"/>
          </p:cNvSpPr>
          <p:nvPr>
            <p:ph type="dt" sz="half" idx="10"/>
          </p:nvPr>
        </p:nvSpPr>
        <p:spPr/>
        <p:txBody>
          <a:bodyPr/>
          <a:lstStyle/>
          <a:p>
            <a:fld id="{1C3FCF9A-C630-3A45-901F-2A721B85C2EC}" type="datetimeFigureOut">
              <a:rPr lang="da-DK" smtClean="0"/>
              <a:t>29.01.2020</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71776527-27C7-8442-B498-52AB64A4C00D}" type="slidenum">
              <a:rPr lang="da-DK" smtClean="0"/>
              <a:t>‹#›</a:t>
            </a:fld>
            <a:endParaRPr lang="da-DK"/>
          </a:p>
        </p:txBody>
      </p:sp>
    </p:spTree>
    <p:extLst>
      <p:ext uri="{BB962C8B-B14F-4D97-AF65-F5344CB8AC3E}">
        <p14:creationId xmlns:p14="http://schemas.microsoft.com/office/powerpoint/2010/main" val="258298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masteren</a:t>
            </a:r>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1C3FCF9A-C630-3A45-901F-2A721B85C2EC}" type="datetimeFigureOut">
              <a:rPr lang="da-DK" smtClean="0"/>
              <a:t>29.01.2020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71776527-27C7-8442-B498-52AB64A4C00D}" type="slidenum">
              <a:rPr lang="da-DK" smtClean="0"/>
              <a:t>‹#›</a:t>
            </a:fld>
            <a:endParaRPr lang="da-DK"/>
          </a:p>
        </p:txBody>
      </p:sp>
    </p:spTree>
    <p:extLst>
      <p:ext uri="{BB962C8B-B14F-4D97-AF65-F5344CB8AC3E}">
        <p14:creationId xmlns:p14="http://schemas.microsoft.com/office/powerpoint/2010/main" val="424078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a:t>Klik for at redigere i masteren</a:t>
            </a:r>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1C3FCF9A-C630-3A45-901F-2A721B85C2EC}" type="datetimeFigureOut">
              <a:rPr lang="da-DK" smtClean="0"/>
              <a:t>29.01.2020</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71776527-27C7-8442-B498-52AB64A4C00D}" type="slidenum">
              <a:rPr lang="da-DK" smtClean="0"/>
              <a:t>‹#›</a:t>
            </a:fld>
            <a:endParaRPr lang="da-DK"/>
          </a:p>
        </p:txBody>
      </p:sp>
    </p:spTree>
    <p:extLst>
      <p:ext uri="{BB962C8B-B14F-4D97-AF65-F5344CB8AC3E}">
        <p14:creationId xmlns:p14="http://schemas.microsoft.com/office/powerpoint/2010/main" val="305280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masteren</a:t>
            </a:r>
          </a:p>
        </p:txBody>
      </p:sp>
      <p:sp>
        <p:nvSpPr>
          <p:cNvPr id="3" name="Pladsholder til dato 2"/>
          <p:cNvSpPr>
            <a:spLocks noGrp="1"/>
          </p:cNvSpPr>
          <p:nvPr>
            <p:ph type="dt" sz="half" idx="10"/>
          </p:nvPr>
        </p:nvSpPr>
        <p:spPr/>
        <p:txBody>
          <a:bodyPr/>
          <a:lstStyle/>
          <a:p>
            <a:fld id="{1C3FCF9A-C630-3A45-901F-2A721B85C2EC}" type="datetimeFigureOut">
              <a:rPr lang="da-DK" smtClean="0"/>
              <a:t>29.01.2020</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71776527-27C7-8442-B498-52AB64A4C00D}" type="slidenum">
              <a:rPr lang="da-DK" smtClean="0"/>
              <a:t>‹#›</a:t>
            </a:fld>
            <a:endParaRPr lang="da-DK"/>
          </a:p>
        </p:txBody>
      </p:sp>
    </p:spTree>
    <p:extLst>
      <p:ext uri="{BB962C8B-B14F-4D97-AF65-F5344CB8AC3E}">
        <p14:creationId xmlns:p14="http://schemas.microsoft.com/office/powerpoint/2010/main" val="151406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1C3FCF9A-C630-3A45-901F-2A721B85C2EC}" type="datetimeFigureOut">
              <a:rPr lang="da-DK" smtClean="0"/>
              <a:t>29.01.2020</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71776527-27C7-8442-B498-52AB64A4C00D}" type="slidenum">
              <a:rPr lang="da-DK" smtClean="0"/>
              <a:t>‹#›</a:t>
            </a:fld>
            <a:endParaRPr lang="da-DK"/>
          </a:p>
        </p:txBody>
      </p:sp>
    </p:spTree>
    <p:extLst>
      <p:ext uri="{BB962C8B-B14F-4D97-AF65-F5344CB8AC3E}">
        <p14:creationId xmlns:p14="http://schemas.microsoft.com/office/powerpoint/2010/main" val="390085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a:t>Klik for at redigere i masteren</a:t>
            </a:r>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Pladsholder til dato 4"/>
          <p:cNvSpPr>
            <a:spLocks noGrp="1"/>
          </p:cNvSpPr>
          <p:nvPr>
            <p:ph type="dt" sz="half" idx="10"/>
          </p:nvPr>
        </p:nvSpPr>
        <p:spPr/>
        <p:txBody>
          <a:bodyPr/>
          <a:lstStyle/>
          <a:p>
            <a:fld id="{1C3FCF9A-C630-3A45-901F-2A721B85C2EC}" type="datetimeFigureOut">
              <a:rPr lang="da-DK" smtClean="0"/>
              <a:t>29.01.2020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71776527-27C7-8442-B498-52AB64A4C00D}" type="slidenum">
              <a:rPr lang="da-DK" smtClean="0"/>
              <a:t>‹#›</a:t>
            </a:fld>
            <a:endParaRPr lang="da-DK"/>
          </a:p>
        </p:txBody>
      </p:sp>
    </p:spTree>
    <p:extLst>
      <p:ext uri="{BB962C8B-B14F-4D97-AF65-F5344CB8AC3E}">
        <p14:creationId xmlns:p14="http://schemas.microsoft.com/office/powerpoint/2010/main" val="193477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a:t>Klik for at redigere i masteren</a:t>
            </a:r>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Træk billede til pladsholder, eller klik på symbol for at tilføje</a:t>
            </a:r>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Pladsholder til dato 4"/>
          <p:cNvSpPr>
            <a:spLocks noGrp="1"/>
          </p:cNvSpPr>
          <p:nvPr>
            <p:ph type="dt" sz="half" idx="10"/>
          </p:nvPr>
        </p:nvSpPr>
        <p:spPr/>
        <p:txBody>
          <a:bodyPr/>
          <a:lstStyle/>
          <a:p>
            <a:fld id="{1C3FCF9A-C630-3A45-901F-2A721B85C2EC}" type="datetimeFigureOut">
              <a:rPr lang="da-DK" smtClean="0"/>
              <a:t>29.01.2020</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71776527-27C7-8442-B498-52AB64A4C00D}" type="slidenum">
              <a:rPr lang="da-DK" smtClean="0"/>
              <a:t>‹#›</a:t>
            </a:fld>
            <a:endParaRPr lang="da-DK"/>
          </a:p>
        </p:txBody>
      </p:sp>
    </p:spTree>
    <p:extLst>
      <p:ext uri="{BB962C8B-B14F-4D97-AF65-F5344CB8AC3E}">
        <p14:creationId xmlns:p14="http://schemas.microsoft.com/office/powerpoint/2010/main" val="33969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dirty="0"/>
              <a:t>Klik for at redigere i masteren</a:t>
            </a:r>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FCF9A-C630-3A45-901F-2A721B85C2EC}" type="datetimeFigureOut">
              <a:rPr lang="da-DK" smtClean="0"/>
              <a:t>29.01.2020</a:t>
            </a:fld>
            <a:endParaRPr lang="da-DK"/>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76527-27C7-8442-B498-52AB64A4C00D}" type="slidenum">
              <a:rPr lang="da-DK" smtClean="0"/>
              <a:t>‹#›</a:t>
            </a:fld>
            <a:endParaRPr lang="da-DK"/>
          </a:p>
        </p:txBody>
      </p:sp>
    </p:spTree>
    <p:extLst>
      <p:ext uri="{BB962C8B-B14F-4D97-AF65-F5344CB8AC3E}">
        <p14:creationId xmlns:p14="http://schemas.microsoft.com/office/powerpoint/2010/main" val="40272387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FreightBigBold"/>
          <a:ea typeface="+mj-ea"/>
          <a:cs typeface="FreightBigBold"/>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FreightBigBook"/>
          <a:ea typeface="+mn-ea"/>
          <a:cs typeface="FreightBigBook"/>
        </a:defRPr>
      </a:lvl1pPr>
      <a:lvl2pPr marL="742950" indent="-285750" algn="l" defTabSz="457200" rtl="0" eaLnBrk="1" latinLnBrk="0" hangingPunct="1">
        <a:spcBef>
          <a:spcPct val="20000"/>
        </a:spcBef>
        <a:buFont typeface="Arial"/>
        <a:buChar char="–"/>
        <a:defRPr sz="2800" kern="1200">
          <a:solidFill>
            <a:schemeClr val="tx1"/>
          </a:solidFill>
          <a:latin typeface="FreightBigBook"/>
          <a:ea typeface="+mn-ea"/>
          <a:cs typeface="FreightBigBook"/>
        </a:defRPr>
      </a:lvl2pPr>
      <a:lvl3pPr marL="1143000" indent="-228600" algn="l" defTabSz="457200" rtl="0" eaLnBrk="1" latinLnBrk="0" hangingPunct="1">
        <a:spcBef>
          <a:spcPct val="20000"/>
        </a:spcBef>
        <a:buFont typeface="Arial"/>
        <a:buChar char="•"/>
        <a:defRPr sz="2400" kern="1200">
          <a:solidFill>
            <a:schemeClr val="tx1"/>
          </a:solidFill>
          <a:latin typeface="FreightBigBook"/>
          <a:ea typeface="+mn-ea"/>
          <a:cs typeface="FreightBigBook"/>
        </a:defRPr>
      </a:lvl3pPr>
      <a:lvl4pPr marL="1600200" indent="-228600" algn="l" defTabSz="457200" rtl="0" eaLnBrk="1" latinLnBrk="0" hangingPunct="1">
        <a:spcBef>
          <a:spcPct val="20000"/>
        </a:spcBef>
        <a:buFont typeface="Arial"/>
        <a:buChar char="–"/>
        <a:defRPr sz="2000" kern="1200">
          <a:solidFill>
            <a:schemeClr val="tx1"/>
          </a:solidFill>
          <a:latin typeface="FreightBigBook"/>
          <a:ea typeface="+mn-ea"/>
          <a:cs typeface="FreightBigBook"/>
        </a:defRPr>
      </a:lvl4pPr>
      <a:lvl5pPr marL="2057400" indent="-228600" algn="l" defTabSz="457200" rtl="0" eaLnBrk="1" latinLnBrk="0" hangingPunct="1">
        <a:spcBef>
          <a:spcPct val="20000"/>
        </a:spcBef>
        <a:buFont typeface="Arial"/>
        <a:buChar char="»"/>
        <a:defRPr sz="2000" kern="1200">
          <a:solidFill>
            <a:schemeClr val="tx1"/>
          </a:solidFill>
          <a:latin typeface="FreightBigBook"/>
          <a:ea typeface="+mn-ea"/>
          <a:cs typeface="FreightBig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497497"/>
            <a:ext cx="7772400" cy="1214896"/>
          </a:xfrm>
        </p:spPr>
        <p:txBody>
          <a:bodyPr/>
          <a:lstStyle/>
          <a:p>
            <a:r>
              <a:rPr lang="da-DK" dirty="0"/>
              <a:t>Opgave i UI-design: </a:t>
            </a:r>
          </a:p>
        </p:txBody>
      </p:sp>
      <p:sp>
        <p:nvSpPr>
          <p:cNvPr id="3" name="Undertitel 2"/>
          <p:cNvSpPr>
            <a:spLocks noGrp="1"/>
          </p:cNvSpPr>
          <p:nvPr>
            <p:ph type="subTitle" idx="1"/>
          </p:nvPr>
        </p:nvSpPr>
        <p:spPr>
          <a:xfrm>
            <a:off x="1371600" y="2277793"/>
            <a:ext cx="6400800" cy="1448430"/>
          </a:xfrm>
        </p:spPr>
        <p:txBody>
          <a:bodyPr/>
          <a:lstStyle/>
          <a:p>
            <a:r>
              <a:rPr lang="da-DK" dirty="0"/>
              <a:t>Børnehaven ”Solsikken”</a:t>
            </a:r>
          </a:p>
        </p:txBody>
      </p:sp>
      <p:pic>
        <p:nvPicPr>
          <p:cNvPr id="4" name="Billede 3" descr="sunflower-ki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981" y="3290509"/>
            <a:ext cx="3048000" cy="3048000"/>
          </a:xfrm>
          <a:prstGeom prst="rect">
            <a:avLst/>
          </a:prstGeom>
        </p:spPr>
      </p:pic>
    </p:spTree>
    <p:extLst>
      <p:ext uri="{BB962C8B-B14F-4D97-AF65-F5344CB8AC3E}">
        <p14:creationId xmlns:p14="http://schemas.microsoft.com/office/powerpoint/2010/main" val="255381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Opgave i </a:t>
            </a:r>
            <a:r>
              <a:rPr lang="da-DK" dirty="0" err="1"/>
              <a:t>Usability</a:t>
            </a:r>
            <a:r>
              <a:rPr lang="da-DK" dirty="0"/>
              <a:t>: </a:t>
            </a:r>
          </a:p>
        </p:txBody>
      </p:sp>
      <p:sp>
        <p:nvSpPr>
          <p:cNvPr id="3" name="Undertitel 2"/>
          <p:cNvSpPr>
            <a:spLocks noGrp="1"/>
          </p:cNvSpPr>
          <p:nvPr>
            <p:ph type="subTitle" idx="1"/>
          </p:nvPr>
        </p:nvSpPr>
        <p:spPr/>
        <p:txBody>
          <a:bodyPr/>
          <a:lstStyle/>
          <a:p>
            <a:r>
              <a:rPr lang="da-DK" dirty="0"/>
              <a:t>Børnehaven ”Solsikken”</a:t>
            </a:r>
          </a:p>
        </p:txBody>
      </p:sp>
    </p:spTree>
    <p:extLst>
      <p:ext uri="{BB962C8B-B14F-4D97-AF65-F5344CB8AC3E}">
        <p14:creationId xmlns:p14="http://schemas.microsoft.com/office/powerpoint/2010/main" val="9048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Brief </a:t>
            </a:r>
            <a:r>
              <a:rPr lang="da-DK" dirty="0" err="1"/>
              <a:t>Use</a:t>
            </a:r>
            <a:r>
              <a:rPr lang="da-DK" dirty="0"/>
              <a:t>-case</a:t>
            </a:r>
          </a:p>
        </p:txBody>
      </p:sp>
      <p:sp>
        <p:nvSpPr>
          <p:cNvPr id="3" name="Pladsholder til indhold 2"/>
          <p:cNvSpPr>
            <a:spLocks noGrp="1"/>
          </p:cNvSpPr>
          <p:nvPr>
            <p:ph idx="1"/>
          </p:nvPr>
        </p:nvSpPr>
        <p:spPr/>
        <p:txBody>
          <a:bodyPr>
            <a:normAutofit lnSpcReduction="10000"/>
          </a:bodyPr>
          <a:lstStyle/>
          <a:p>
            <a:pPr marL="0" indent="0">
              <a:buNone/>
            </a:pPr>
            <a:r>
              <a:rPr lang="da-DK" dirty="0"/>
              <a:t>Børnehaven har 5 stuer med 5-10 børn og 1-2 pædagoger i hver. Lederen af børnehaven ønsker et enkelt system, hvor lederen kan logge på en hjemmeside og sende en sms til alle børnenes forældre på en given stue. Man skal også kunne sende til en eller flere stuer på en gang. Stuerne hedder Røverstuen, Slyngelstuen, Troldestuen, Englestuen og Høkerstuen. Man skal kunne vælge om pædagogerne også skal have en kopi af beskeden. Når beskeden er sendt skal man få en kvittering på skærmen.</a:t>
            </a:r>
          </a:p>
        </p:txBody>
      </p:sp>
    </p:spTree>
    <p:extLst>
      <p:ext uri="{BB962C8B-B14F-4D97-AF65-F5344CB8AC3E}">
        <p14:creationId xmlns:p14="http://schemas.microsoft.com/office/powerpoint/2010/main" val="413883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Opgave</a:t>
            </a:r>
          </a:p>
        </p:txBody>
      </p:sp>
      <p:sp>
        <p:nvSpPr>
          <p:cNvPr id="3" name="Pladsholder til indhold 2"/>
          <p:cNvSpPr>
            <a:spLocks noGrp="1"/>
          </p:cNvSpPr>
          <p:nvPr>
            <p:ph idx="1"/>
          </p:nvPr>
        </p:nvSpPr>
        <p:spPr/>
        <p:txBody>
          <a:bodyPr>
            <a:normAutofit fontScale="92500" lnSpcReduction="20000"/>
          </a:bodyPr>
          <a:lstStyle/>
          <a:p>
            <a:r>
              <a:rPr lang="da-DK" dirty="0"/>
              <a:t>Gå sammen 2 og 2.</a:t>
            </a:r>
          </a:p>
          <a:p>
            <a:r>
              <a:rPr lang="da-DK" dirty="0"/>
              <a:t>Lav en hurtig </a:t>
            </a:r>
            <a:r>
              <a:rPr lang="da-DK" dirty="0" err="1"/>
              <a:t>mock</a:t>
            </a:r>
            <a:r>
              <a:rPr lang="da-DK" dirty="0"/>
              <a:t>-up af brugerdialogen i Adobe XD</a:t>
            </a:r>
          </a:p>
          <a:p>
            <a:r>
              <a:rPr lang="da-DK" dirty="0"/>
              <a:t>I må selvom det skal være en almindelig hjemmeside eller evt. en mobilvenlig udgave.</a:t>
            </a:r>
          </a:p>
          <a:p>
            <a:r>
              <a:rPr lang="da-DK" dirty="0"/>
              <a:t>Tænk over ”Gestalt-love” i jeres design.</a:t>
            </a:r>
          </a:p>
          <a:p>
            <a:r>
              <a:rPr lang="da-DK" dirty="0"/>
              <a:t>Lad en test-bruger prøve jeres </a:t>
            </a:r>
            <a:r>
              <a:rPr lang="da-DK" dirty="0" err="1"/>
              <a:t>mock</a:t>
            </a:r>
            <a:r>
              <a:rPr lang="da-DK" dirty="0"/>
              <a:t>-up af – og ”tænke højt” undervejs. Testbrugeren må ikke have været med til at lave </a:t>
            </a:r>
            <a:r>
              <a:rPr lang="da-DK" dirty="0" err="1"/>
              <a:t>mockup’en</a:t>
            </a:r>
            <a:r>
              <a:rPr lang="da-DK" dirty="0"/>
              <a:t>, så lån en fra en anden gruppe.</a:t>
            </a:r>
          </a:p>
          <a:p>
            <a:r>
              <a:rPr lang="da-DK" dirty="0"/>
              <a:t>Overvej hvordan I vil teste brugergrænsefladen af hos jeres kunde.</a:t>
            </a:r>
          </a:p>
        </p:txBody>
      </p:sp>
    </p:spTree>
    <p:extLst>
      <p:ext uri="{BB962C8B-B14F-4D97-AF65-F5344CB8AC3E}">
        <p14:creationId xmlns:p14="http://schemas.microsoft.com/office/powerpoint/2010/main" val="2680529018"/>
      </p:ext>
    </p:extLst>
  </p:cSld>
  <p:clrMapOvr>
    <a:masterClrMapping/>
  </p:clrMapOvr>
</p:sld>
</file>

<file path=ppt/theme/theme1.xml><?xml version="1.0" encoding="utf-8"?>
<a:theme xmlns:a="http://schemas.openxmlformats.org/drawingml/2006/main" name="KEA skabel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KEA skabelon.pptx</Template>
  <TotalTime>55</TotalTime>
  <Words>197</Words>
  <Application>Microsoft Macintosh PowerPoint</Application>
  <PresentationFormat>On-screen Show (4:3)</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FreightBigBold</vt:lpstr>
      <vt:lpstr>FreightBigBook</vt:lpstr>
      <vt:lpstr>KEA skabelon</vt:lpstr>
      <vt:lpstr>Opgave i UI-design: </vt:lpstr>
      <vt:lpstr>Opgave i Usability: </vt:lpstr>
      <vt:lpstr>Brief Use-case</vt:lpstr>
      <vt:lpstr>Opgave</vt:lpstr>
    </vt:vector>
  </TitlesOfParts>
  <Company>KEA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Opgave i Experience Design: </dc:title>
  <dc:creator>Jon Bertelsen</dc:creator>
  <cp:lastModifiedBy>Jon Bertelsen (JOBE - Adjunkt - Cphbusiness)</cp:lastModifiedBy>
  <cp:revision>8</cp:revision>
  <dcterms:created xsi:type="dcterms:W3CDTF">2016-09-15T23:29:10Z</dcterms:created>
  <dcterms:modified xsi:type="dcterms:W3CDTF">2020-01-29T13:49:20Z</dcterms:modified>
</cp:coreProperties>
</file>