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69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947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221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21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71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2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957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93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304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418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4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6A27-6A57-4906-A7EF-664ADF475A42}" type="datetimeFigureOut">
              <a:rPr lang="da-DK" smtClean="0"/>
              <a:t>30-09-2018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ACA8-9A74-40FD-9B3E-B9DB70042B7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994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9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artifacts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diagrams (We use them to show navigation)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Costumer vision</a:t>
            </a:r>
          </a:p>
          <a:p>
            <a:pPr lvl="1"/>
            <a:r>
              <a:rPr lang="en-US" dirty="0" smtClean="0"/>
              <a:t>Sales rep. requirements specification</a:t>
            </a:r>
          </a:p>
          <a:p>
            <a:pPr lvl="1"/>
            <a:r>
              <a:rPr lang="en-US" dirty="0" smtClean="0"/>
              <a:t>Project manager technical requirements specification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065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diagram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968" y="2270254"/>
            <a:ext cx="3362325" cy="3362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643447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swimlanes</a:t>
            </a:r>
            <a:r>
              <a:rPr lang="en-US" dirty="0" smtClean="0"/>
              <a:t> in </a:t>
            </a:r>
            <a:r>
              <a:rPr lang="en-US" dirty="0" err="1" smtClean="0"/>
              <a:t>PlantUML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189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diagrams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/ Logic / Physical</a:t>
            </a:r>
          </a:p>
          <a:p>
            <a:r>
              <a:rPr lang="en-US" dirty="0" smtClean="0"/>
              <a:t>Structural / Behavioral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327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real world domain</a:t>
            </a:r>
          </a:p>
          <a:p>
            <a:r>
              <a:rPr lang="en-US" dirty="0" smtClean="0"/>
              <a:t>Describes the problem – NOT the solution</a:t>
            </a:r>
          </a:p>
          <a:p>
            <a:r>
              <a:rPr lang="en-US" dirty="0" smtClean="0"/>
              <a:t>Based on entities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071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diagrams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what we want to build</a:t>
            </a:r>
          </a:p>
          <a:p>
            <a:r>
              <a:rPr lang="en-US" dirty="0" smtClean="0"/>
              <a:t>Shows solutions</a:t>
            </a:r>
          </a:p>
          <a:p>
            <a:r>
              <a:rPr lang="en-US" dirty="0" smtClean="0"/>
              <a:t>Based on entities AND requirements</a:t>
            </a:r>
          </a:p>
          <a:p>
            <a:r>
              <a:rPr lang="en-US" dirty="0" smtClean="0"/>
              <a:t>Can have datatypes</a:t>
            </a:r>
          </a:p>
          <a:p>
            <a:r>
              <a:rPr lang="en-US" dirty="0" smtClean="0"/>
              <a:t>May indicate a category of languages to be used, but preferably not a specific language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42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the solution as it have been build or as it is about to be build</a:t>
            </a:r>
          </a:p>
          <a:p>
            <a:r>
              <a:rPr lang="en-US" dirty="0" smtClean="0"/>
              <a:t>Is tailor-made to a specific language</a:t>
            </a:r>
          </a:p>
          <a:p>
            <a:r>
              <a:rPr lang="en-US" dirty="0" smtClean="0"/>
              <a:t>Deals with constraint in the language</a:t>
            </a:r>
          </a:p>
          <a:p>
            <a:r>
              <a:rPr lang="en-US" dirty="0" smtClean="0"/>
              <a:t>Should have 100% traceability to the code!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597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diagrams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Shows how the system is build (or will be build)</a:t>
            </a:r>
          </a:p>
          <a:p>
            <a:r>
              <a:rPr lang="en-US" dirty="0" smtClean="0"/>
              <a:t>Typically broad scope and low on details </a:t>
            </a:r>
          </a:p>
          <a:p>
            <a:r>
              <a:rPr lang="en-US" dirty="0" smtClean="0"/>
              <a:t>Example: Domain models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62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diagrams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</a:p>
          <a:p>
            <a:r>
              <a:rPr lang="en-US" dirty="0" smtClean="0"/>
              <a:t>Shows what the system does</a:t>
            </a:r>
          </a:p>
          <a:p>
            <a:r>
              <a:rPr lang="en-US" dirty="0" smtClean="0"/>
              <a:t>Typically narrow scope and high on details</a:t>
            </a:r>
          </a:p>
          <a:p>
            <a:r>
              <a:rPr lang="en-US" dirty="0" smtClean="0"/>
              <a:t>Example: Sequence diagrams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4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</a:p>
          <a:p>
            <a:r>
              <a:rPr lang="en-US" dirty="0" smtClean="0"/>
              <a:t>Design class diagram (for design – before code)</a:t>
            </a:r>
          </a:p>
          <a:p>
            <a:r>
              <a:rPr lang="en-US" dirty="0" smtClean="0"/>
              <a:t>Design class diagram (for documentation – after code)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798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Sequence Diagrams</a:t>
            </a:r>
          </a:p>
          <a:p>
            <a:r>
              <a:rPr lang="en-US" dirty="0" smtClean="0"/>
              <a:t>(Design) Sequence Diagrams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346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211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Diagrams</vt:lpstr>
      <vt:lpstr>Categories of diagrams</vt:lpstr>
      <vt:lpstr>Conceptual diagram</vt:lpstr>
      <vt:lpstr>Logical diagrams</vt:lpstr>
      <vt:lpstr>Physical</vt:lpstr>
      <vt:lpstr>Structural diagrams</vt:lpstr>
      <vt:lpstr>Behavioral diagrams</vt:lpstr>
      <vt:lpstr>Class diagrams</vt:lpstr>
      <vt:lpstr>Sequence diagrams</vt:lpstr>
      <vt:lpstr>Other artifacts</vt:lpstr>
      <vt:lpstr>Navigation diagram</vt:lpstr>
    </vt:vector>
  </TitlesOfParts>
  <Company>Cphbusiness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Ronnie Dalsgaard (RODA - Adjunkt - Cphbusiness)</dc:creator>
  <cp:lastModifiedBy>Ronnie Dalsgaard (RODA - Adjunkt - Cphbusiness)</cp:lastModifiedBy>
  <cp:revision>7</cp:revision>
  <dcterms:created xsi:type="dcterms:W3CDTF">2018-09-30T15:15:22Z</dcterms:created>
  <dcterms:modified xsi:type="dcterms:W3CDTF">2018-09-30T21:57:59Z</dcterms:modified>
</cp:coreProperties>
</file>