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</p:sldIdLst>
  <p:sldSz cx="9144000" cy="6858000" type="screen4x3"/>
  <p:notesSz cx="9144000" cy="6858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0071" y="2210117"/>
            <a:ext cx="4583856" cy="662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9610" y="541338"/>
            <a:ext cx="7124778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779" y="1930765"/>
            <a:ext cx="8196441" cy="335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  <a:tabLst>
                <a:tab pos="2142490" algn="l"/>
              </a:tabLst>
            </a:pPr>
            <a:r>
              <a:rPr spc="-5" dirty="0"/>
              <a:t>Activity	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581" y="3931920"/>
            <a:ext cx="22142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898989"/>
                </a:solidFill>
                <a:latin typeface="Arial"/>
                <a:cs typeface="Arial"/>
              </a:rPr>
              <a:t>Larman Chapter</a:t>
            </a:r>
            <a:r>
              <a:rPr sz="2000" spc="-10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98989"/>
                </a:solidFill>
                <a:latin typeface="Arial"/>
                <a:cs typeface="Arial"/>
              </a:rPr>
              <a:t>28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248" y="541338"/>
            <a:ext cx="530479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2760" algn="l"/>
              </a:tabLst>
            </a:pPr>
            <a:r>
              <a:rPr spc="-5" dirty="0"/>
              <a:t>Sub-activity	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5563804" y="2802502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214" y="0"/>
                </a:lnTo>
                <a:lnTo>
                  <a:pt x="0" y="0"/>
                </a:lnTo>
                <a:close/>
              </a:path>
            </a:pathLst>
          </a:custGeom>
          <a:ln w="6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3804" y="2802502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0" y="0"/>
                </a:moveTo>
                <a:lnTo>
                  <a:pt x="1477214" y="0"/>
                </a:lnTo>
                <a:lnTo>
                  <a:pt x="0" y="0"/>
                </a:lnTo>
                <a:close/>
              </a:path>
            </a:pathLst>
          </a:custGeom>
          <a:ln w="6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5913" y="2285036"/>
            <a:ext cx="1991995" cy="517525"/>
          </a:xfrm>
          <a:custGeom>
            <a:avLst/>
            <a:gdLst/>
            <a:ahLst/>
            <a:cxnLst/>
            <a:rect l="l" t="t" r="r" b="b"/>
            <a:pathLst>
              <a:path w="1991995" h="517525">
                <a:moveTo>
                  <a:pt x="0" y="259064"/>
                </a:moveTo>
                <a:lnTo>
                  <a:pt x="0" y="244028"/>
                </a:lnTo>
                <a:lnTo>
                  <a:pt x="0" y="231719"/>
                </a:lnTo>
                <a:lnTo>
                  <a:pt x="2208" y="219411"/>
                </a:lnTo>
                <a:lnTo>
                  <a:pt x="4970" y="206441"/>
                </a:lnTo>
                <a:lnTo>
                  <a:pt x="9111" y="194132"/>
                </a:lnTo>
                <a:lnTo>
                  <a:pt x="11044" y="181823"/>
                </a:lnTo>
                <a:lnTo>
                  <a:pt x="15186" y="168826"/>
                </a:lnTo>
                <a:lnTo>
                  <a:pt x="21260" y="156517"/>
                </a:lnTo>
                <a:lnTo>
                  <a:pt x="25402" y="146274"/>
                </a:lnTo>
                <a:lnTo>
                  <a:pt x="31753" y="135341"/>
                </a:lnTo>
                <a:lnTo>
                  <a:pt x="43902" y="112789"/>
                </a:lnTo>
                <a:lnTo>
                  <a:pt x="58260" y="93651"/>
                </a:lnTo>
                <a:lnTo>
                  <a:pt x="74827" y="75174"/>
                </a:lnTo>
                <a:lnTo>
                  <a:pt x="94155" y="58102"/>
                </a:lnTo>
                <a:lnTo>
                  <a:pt x="112654" y="43728"/>
                </a:lnTo>
                <a:lnTo>
                  <a:pt x="135296" y="31446"/>
                </a:lnTo>
                <a:lnTo>
                  <a:pt x="145512" y="25278"/>
                </a:lnTo>
                <a:lnTo>
                  <a:pt x="155728" y="18450"/>
                </a:lnTo>
                <a:lnTo>
                  <a:pt x="168706" y="14346"/>
                </a:lnTo>
                <a:lnTo>
                  <a:pt x="181131" y="10243"/>
                </a:lnTo>
                <a:lnTo>
                  <a:pt x="193556" y="8178"/>
                </a:lnTo>
                <a:lnTo>
                  <a:pt x="205705" y="4103"/>
                </a:lnTo>
                <a:lnTo>
                  <a:pt x="218130" y="2037"/>
                </a:lnTo>
                <a:lnTo>
                  <a:pt x="230555" y="0"/>
                </a:lnTo>
                <a:lnTo>
                  <a:pt x="243533" y="0"/>
                </a:lnTo>
                <a:lnTo>
                  <a:pt x="257891" y="0"/>
                </a:lnTo>
                <a:lnTo>
                  <a:pt x="1735105" y="0"/>
                </a:lnTo>
                <a:lnTo>
                  <a:pt x="1747254" y="0"/>
                </a:lnTo>
                <a:lnTo>
                  <a:pt x="1759679" y="0"/>
                </a:lnTo>
                <a:lnTo>
                  <a:pt x="1774865" y="2037"/>
                </a:lnTo>
                <a:lnTo>
                  <a:pt x="1787014" y="4103"/>
                </a:lnTo>
                <a:lnTo>
                  <a:pt x="1799440" y="8178"/>
                </a:lnTo>
                <a:lnTo>
                  <a:pt x="1811865" y="10243"/>
                </a:lnTo>
                <a:lnTo>
                  <a:pt x="1822081" y="14346"/>
                </a:lnTo>
                <a:lnTo>
                  <a:pt x="1834230" y="18450"/>
                </a:lnTo>
                <a:lnTo>
                  <a:pt x="1845275" y="25278"/>
                </a:lnTo>
                <a:lnTo>
                  <a:pt x="1898841" y="58102"/>
                </a:lnTo>
                <a:lnTo>
                  <a:pt x="1932251" y="93651"/>
                </a:lnTo>
                <a:lnTo>
                  <a:pt x="1961243" y="135341"/>
                </a:lnTo>
                <a:lnTo>
                  <a:pt x="1967317" y="146274"/>
                </a:lnTo>
                <a:lnTo>
                  <a:pt x="1971459" y="156517"/>
                </a:lnTo>
                <a:lnTo>
                  <a:pt x="1975601" y="168826"/>
                </a:lnTo>
                <a:lnTo>
                  <a:pt x="1979742" y="181823"/>
                </a:lnTo>
                <a:lnTo>
                  <a:pt x="1983884" y="194132"/>
                </a:lnTo>
                <a:lnTo>
                  <a:pt x="1985817" y="206441"/>
                </a:lnTo>
                <a:lnTo>
                  <a:pt x="1988026" y="219411"/>
                </a:lnTo>
                <a:lnTo>
                  <a:pt x="1989959" y="231719"/>
                </a:lnTo>
                <a:lnTo>
                  <a:pt x="1991892" y="244028"/>
                </a:lnTo>
                <a:lnTo>
                  <a:pt x="1991892" y="259064"/>
                </a:lnTo>
                <a:lnTo>
                  <a:pt x="1991892" y="271372"/>
                </a:lnTo>
                <a:lnTo>
                  <a:pt x="1989959" y="283681"/>
                </a:lnTo>
                <a:lnTo>
                  <a:pt x="1988026" y="298716"/>
                </a:lnTo>
                <a:lnTo>
                  <a:pt x="1985817" y="311024"/>
                </a:lnTo>
                <a:lnTo>
                  <a:pt x="1983884" y="323333"/>
                </a:lnTo>
                <a:lnTo>
                  <a:pt x="1979742" y="336303"/>
                </a:lnTo>
                <a:lnTo>
                  <a:pt x="1975601" y="346574"/>
                </a:lnTo>
                <a:lnTo>
                  <a:pt x="1971459" y="358855"/>
                </a:lnTo>
                <a:lnTo>
                  <a:pt x="1967317" y="369127"/>
                </a:lnTo>
                <a:lnTo>
                  <a:pt x="1961243" y="382096"/>
                </a:lnTo>
                <a:lnTo>
                  <a:pt x="1948818" y="402611"/>
                </a:lnTo>
                <a:lnTo>
                  <a:pt x="1932251" y="423814"/>
                </a:lnTo>
                <a:lnTo>
                  <a:pt x="1915132" y="440226"/>
                </a:lnTo>
                <a:lnTo>
                  <a:pt x="1898841" y="457299"/>
                </a:lnTo>
                <a:lnTo>
                  <a:pt x="1878132" y="471645"/>
                </a:lnTo>
                <a:lnTo>
                  <a:pt x="1857700" y="486019"/>
                </a:lnTo>
                <a:lnTo>
                  <a:pt x="1845275" y="490122"/>
                </a:lnTo>
                <a:lnTo>
                  <a:pt x="1834230" y="496951"/>
                </a:lnTo>
                <a:lnTo>
                  <a:pt x="1822081" y="501054"/>
                </a:lnTo>
                <a:lnTo>
                  <a:pt x="1811865" y="505157"/>
                </a:lnTo>
                <a:lnTo>
                  <a:pt x="1799440" y="509260"/>
                </a:lnTo>
                <a:lnTo>
                  <a:pt x="1787014" y="511297"/>
                </a:lnTo>
                <a:lnTo>
                  <a:pt x="1774865" y="513363"/>
                </a:lnTo>
                <a:lnTo>
                  <a:pt x="1759679" y="515401"/>
                </a:lnTo>
                <a:lnTo>
                  <a:pt x="1747254" y="515401"/>
                </a:lnTo>
                <a:lnTo>
                  <a:pt x="1735105" y="517466"/>
                </a:lnTo>
                <a:lnTo>
                  <a:pt x="257891" y="517466"/>
                </a:lnTo>
                <a:lnTo>
                  <a:pt x="243533" y="515401"/>
                </a:lnTo>
                <a:lnTo>
                  <a:pt x="230555" y="515401"/>
                </a:lnTo>
                <a:lnTo>
                  <a:pt x="181131" y="505157"/>
                </a:lnTo>
                <a:lnTo>
                  <a:pt x="168706" y="501054"/>
                </a:lnTo>
                <a:lnTo>
                  <a:pt x="155728" y="496951"/>
                </a:lnTo>
                <a:lnTo>
                  <a:pt x="145512" y="490122"/>
                </a:lnTo>
                <a:lnTo>
                  <a:pt x="135296" y="486019"/>
                </a:lnTo>
                <a:lnTo>
                  <a:pt x="112654" y="471645"/>
                </a:lnTo>
                <a:lnTo>
                  <a:pt x="74827" y="440226"/>
                </a:lnTo>
                <a:lnTo>
                  <a:pt x="43902" y="402611"/>
                </a:lnTo>
                <a:lnTo>
                  <a:pt x="25402" y="369127"/>
                </a:lnTo>
                <a:lnTo>
                  <a:pt x="21260" y="358855"/>
                </a:lnTo>
                <a:lnTo>
                  <a:pt x="15186" y="346574"/>
                </a:lnTo>
                <a:lnTo>
                  <a:pt x="11044" y="336303"/>
                </a:lnTo>
                <a:lnTo>
                  <a:pt x="9111" y="323333"/>
                </a:lnTo>
                <a:lnTo>
                  <a:pt x="4970" y="311024"/>
                </a:lnTo>
                <a:lnTo>
                  <a:pt x="2208" y="298716"/>
                </a:lnTo>
                <a:lnTo>
                  <a:pt x="0" y="283681"/>
                </a:lnTo>
                <a:lnTo>
                  <a:pt x="0" y="271372"/>
                </a:lnTo>
                <a:lnTo>
                  <a:pt x="0" y="259064"/>
                </a:lnTo>
              </a:path>
            </a:pathLst>
          </a:custGeom>
          <a:ln w="6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3569" y="2388158"/>
            <a:ext cx="93980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Fill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Order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1489" y="4539470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79">
                <a:moveTo>
                  <a:pt x="0" y="0"/>
                </a:moveTo>
                <a:lnTo>
                  <a:pt x="1261844" y="0"/>
                </a:lnTo>
                <a:lnTo>
                  <a:pt x="0" y="0"/>
                </a:lnTo>
                <a:close/>
              </a:path>
            </a:pathLst>
          </a:custGeom>
          <a:ln w="6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1489" y="4539470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79">
                <a:moveTo>
                  <a:pt x="0" y="0"/>
                </a:moveTo>
                <a:lnTo>
                  <a:pt x="1261844" y="0"/>
                </a:lnTo>
                <a:lnTo>
                  <a:pt x="0" y="0"/>
                </a:lnTo>
                <a:close/>
              </a:path>
            </a:pathLst>
          </a:custGeom>
          <a:ln w="6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5913" y="3804611"/>
            <a:ext cx="1991995" cy="735330"/>
          </a:xfrm>
          <a:custGeom>
            <a:avLst/>
            <a:gdLst/>
            <a:ahLst/>
            <a:cxnLst/>
            <a:rect l="l" t="t" r="r" b="b"/>
            <a:pathLst>
              <a:path w="1991995" h="735329">
                <a:moveTo>
                  <a:pt x="0" y="367089"/>
                </a:moveTo>
                <a:lnTo>
                  <a:pt x="0" y="348639"/>
                </a:lnTo>
                <a:lnTo>
                  <a:pt x="2208" y="329501"/>
                </a:lnTo>
                <a:lnTo>
                  <a:pt x="4970" y="311052"/>
                </a:lnTo>
                <a:lnTo>
                  <a:pt x="6902" y="291887"/>
                </a:lnTo>
                <a:lnTo>
                  <a:pt x="11044" y="275502"/>
                </a:lnTo>
                <a:lnTo>
                  <a:pt x="17395" y="256364"/>
                </a:lnTo>
                <a:lnTo>
                  <a:pt x="21260" y="239953"/>
                </a:lnTo>
                <a:lnTo>
                  <a:pt x="29544" y="223541"/>
                </a:lnTo>
                <a:lnTo>
                  <a:pt x="35894" y="206441"/>
                </a:lnTo>
                <a:lnTo>
                  <a:pt x="43902" y="192094"/>
                </a:lnTo>
                <a:lnTo>
                  <a:pt x="52185" y="174994"/>
                </a:lnTo>
                <a:lnTo>
                  <a:pt x="62401" y="160647"/>
                </a:lnTo>
                <a:lnTo>
                  <a:pt x="72894" y="146301"/>
                </a:lnTo>
                <a:lnTo>
                  <a:pt x="83662" y="133304"/>
                </a:lnTo>
                <a:lnTo>
                  <a:pt x="94155" y="118957"/>
                </a:lnTo>
                <a:lnTo>
                  <a:pt x="106304" y="106648"/>
                </a:lnTo>
                <a:lnTo>
                  <a:pt x="118729" y="93651"/>
                </a:lnTo>
                <a:lnTo>
                  <a:pt x="133087" y="83408"/>
                </a:lnTo>
                <a:lnTo>
                  <a:pt x="145512" y="73164"/>
                </a:lnTo>
                <a:lnTo>
                  <a:pt x="160422" y="62204"/>
                </a:lnTo>
                <a:lnTo>
                  <a:pt x="174780" y="51961"/>
                </a:lnTo>
                <a:lnTo>
                  <a:pt x="191347" y="43755"/>
                </a:lnTo>
                <a:lnTo>
                  <a:pt x="205705" y="35549"/>
                </a:lnTo>
                <a:lnTo>
                  <a:pt x="222272" y="27343"/>
                </a:lnTo>
                <a:lnTo>
                  <a:pt x="239391" y="20514"/>
                </a:lnTo>
                <a:lnTo>
                  <a:pt x="255682" y="16411"/>
                </a:lnTo>
                <a:lnTo>
                  <a:pt x="274181" y="10271"/>
                </a:lnTo>
                <a:lnTo>
                  <a:pt x="290748" y="6168"/>
                </a:lnTo>
                <a:lnTo>
                  <a:pt x="309248" y="4102"/>
                </a:lnTo>
                <a:lnTo>
                  <a:pt x="328576" y="2065"/>
                </a:lnTo>
                <a:lnTo>
                  <a:pt x="347076" y="0"/>
                </a:lnTo>
                <a:lnTo>
                  <a:pt x="365575" y="0"/>
                </a:lnTo>
                <a:lnTo>
                  <a:pt x="1627420" y="0"/>
                </a:lnTo>
                <a:lnTo>
                  <a:pt x="1645920" y="0"/>
                </a:lnTo>
                <a:lnTo>
                  <a:pt x="1664419" y="2065"/>
                </a:lnTo>
                <a:lnTo>
                  <a:pt x="1680710" y="4102"/>
                </a:lnTo>
                <a:lnTo>
                  <a:pt x="1700038" y="6168"/>
                </a:lnTo>
                <a:lnTo>
                  <a:pt x="1718538" y="10271"/>
                </a:lnTo>
                <a:lnTo>
                  <a:pt x="1735105" y="16411"/>
                </a:lnTo>
                <a:lnTo>
                  <a:pt x="1751396" y="20514"/>
                </a:lnTo>
                <a:lnTo>
                  <a:pt x="1768515" y="27343"/>
                </a:lnTo>
                <a:lnTo>
                  <a:pt x="1815730" y="51961"/>
                </a:lnTo>
                <a:lnTo>
                  <a:pt x="1845275" y="73164"/>
                </a:lnTo>
                <a:lnTo>
                  <a:pt x="1859633" y="83408"/>
                </a:lnTo>
                <a:lnTo>
                  <a:pt x="1872058" y="93651"/>
                </a:lnTo>
                <a:lnTo>
                  <a:pt x="1884483" y="106648"/>
                </a:lnTo>
                <a:lnTo>
                  <a:pt x="1896632" y="118957"/>
                </a:lnTo>
                <a:lnTo>
                  <a:pt x="1909057" y="133304"/>
                </a:lnTo>
                <a:lnTo>
                  <a:pt x="1920102" y="146301"/>
                </a:lnTo>
                <a:lnTo>
                  <a:pt x="1930318" y="160647"/>
                </a:lnTo>
                <a:lnTo>
                  <a:pt x="1938601" y="174994"/>
                </a:lnTo>
                <a:lnTo>
                  <a:pt x="1948818" y="192094"/>
                </a:lnTo>
                <a:lnTo>
                  <a:pt x="1954892" y="206441"/>
                </a:lnTo>
                <a:lnTo>
                  <a:pt x="1963176" y="223541"/>
                </a:lnTo>
                <a:lnTo>
                  <a:pt x="1969526" y="239953"/>
                </a:lnTo>
                <a:lnTo>
                  <a:pt x="1975601" y="256364"/>
                </a:lnTo>
                <a:lnTo>
                  <a:pt x="1979742" y="275502"/>
                </a:lnTo>
                <a:lnTo>
                  <a:pt x="1983884" y="291887"/>
                </a:lnTo>
                <a:lnTo>
                  <a:pt x="1988026" y="311052"/>
                </a:lnTo>
                <a:lnTo>
                  <a:pt x="1989959" y="329501"/>
                </a:lnTo>
                <a:lnTo>
                  <a:pt x="1991892" y="348639"/>
                </a:lnTo>
                <a:lnTo>
                  <a:pt x="1991892" y="367089"/>
                </a:lnTo>
                <a:lnTo>
                  <a:pt x="1991892" y="386227"/>
                </a:lnTo>
                <a:lnTo>
                  <a:pt x="1989959" y="404704"/>
                </a:lnTo>
                <a:lnTo>
                  <a:pt x="1988026" y="421776"/>
                </a:lnTo>
                <a:lnTo>
                  <a:pt x="1983884" y="440226"/>
                </a:lnTo>
                <a:lnTo>
                  <a:pt x="1979742" y="459364"/>
                </a:lnTo>
                <a:lnTo>
                  <a:pt x="1975601" y="475775"/>
                </a:lnTo>
                <a:lnTo>
                  <a:pt x="1969526" y="492187"/>
                </a:lnTo>
                <a:lnTo>
                  <a:pt x="1963176" y="509287"/>
                </a:lnTo>
                <a:lnTo>
                  <a:pt x="1954892" y="525671"/>
                </a:lnTo>
                <a:lnTo>
                  <a:pt x="1948818" y="542774"/>
                </a:lnTo>
                <a:lnTo>
                  <a:pt x="1938601" y="557129"/>
                </a:lnTo>
                <a:lnTo>
                  <a:pt x="1930318" y="571484"/>
                </a:lnTo>
                <a:lnTo>
                  <a:pt x="1920102" y="586522"/>
                </a:lnTo>
                <a:lnTo>
                  <a:pt x="1884483" y="626169"/>
                </a:lnTo>
                <a:lnTo>
                  <a:pt x="1859633" y="648727"/>
                </a:lnTo>
                <a:lnTo>
                  <a:pt x="1845275" y="661716"/>
                </a:lnTo>
                <a:lnTo>
                  <a:pt x="1830364" y="671970"/>
                </a:lnTo>
                <a:lnTo>
                  <a:pt x="1815730" y="680173"/>
                </a:lnTo>
                <a:lnTo>
                  <a:pt x="1801372" y="688376"/>
                </a:lnTo>
                <a:lnTo>
                  <a:pt x="1785082" y="697262"/>
                </a:lnTo>
                <a:lnTo>
                  <a:pt x="1768515" y="705466"/>
                </a:lnTo>
                <a:lnTo>
                  <a:pt x="1751396" y="711617"/>
                </a:lnTo>
                <a:lnTo>
                  <a:pt x="1735105" y="717769"/>
                </a:lnTo>
                <a:lnTo>
                  <a:pt x="1718538" y="721872"/>
                </a:lnTo>
                <a:lnTo>
                  <a:pt x="1700038" y="725972"/>
                </a:lnTo>
                <a:lnTo>
                  <a:pt x="1680710" y="730758"/>
                </a:lnTo>
                <a:lnTo>
                  <a:pt x="1664419" y="732809"/>
                </a:lnTo>
                <a:lnTo>
                  <a:pt x="1645920" y="732809"/>
                </a:lnTo>
                <a:lnTo>
                  <a:pt x="1627420" y="734858"/>
                </a:lnTo>
                <a:lnTo>
                  <a:pt x="365575" y="734858"/>
                </a:lnTo>
                <a:lnTo>
                  <a:pt x="347076" y="732809"/>
                </a:lnTo>
                <a:lnTo>
                  <a:pt x="328576" y="732809"/>
                </a:lnTo>
                <a:lnTo>
                  <a:pt x="309248" y="730758"/>
                </a:lnTo>
                <a:lnTo>
                  <a:pt x="290748" y="725972"/>
                </a:lnTo>
                <a:lnTo>
                  <a:pt x="274181" y="721872"/>
                </a:lnTo>
                <a:lnTo>
                  <a:pt x="255682" y="717769"/>
                </a:lnTo>
                <a:lnTo>
                  <a:pt x="239391" y="711617"/>
                </a:lnTo>
                <a:lnTo>
                  <a:pt x="222272" y="705466"/>
                </a:lnTo>
                <a:lnTo>
                  <a:pt x="205705" y="697262"/>
                </a:lnTo>
                <a:lnTo>
                  <a:pt x="191347" y="688376"/>
                </a:lnTo>
                <a:lnTo>
                  <a:pt x="174780" y="680173"/>
                </a:lnTo>
                <a:lnTo>
                  <a:pt x="160422" y="671970"/>
                </a:lnTo>
                <a:lnTo>
                  <a:pt x="145512" y="661716"/>
                </a:lnTo>
                <a:lnTo>
                  <a:pt x="133087" y="648727"/>
                </a:lnTo>
                <a:lnTo>
                  <a:pt x="118729" y="638475"/>
                </a:lnTo>
                <a:lnTo>
                  <a:pt x="83662" y="600876"/>
                </a:lnTo>
                <a:lnTo>
                  <a:pt x="62401" y="571484"/>
                </a:lnTo>
                <a:lnTo>
                  <a:pt x="52185" y="557129"/>
                </a:lnTo>
                <a:lnTo>
                  <a:pt x="43902" y="542774"/>
                </a:lnTo>
                <a:lnTo>
                  <a:pt x="35894" y="525671"/>
                </a:lnTo>
                <a:lnTo>
                  <a:pt x="29544" y="509287"/>
                </a:lnTo>
                <a:lnTo>
                  <a:pt x="21260" y="492187"/>
                </a:lnTo>
                <a:lnTo>
                  <a:pt x="17395" y="475775"/>
                </a:lnTo>
                <a:lnTo>
                  <a:pt x="11044" y="459364"/>
                </a:lnTo>
                <a:lnTo>
                  <a:pt x="6902" y="440226"/>
                </a:lnTo>
                <a:lnTo>
                  <a:pt x="4970" y="421776"/>
                </a:lnTo>
                <a:lnTo>
                  <a:pt x="2208" y="404704"/>
                </a:lnTo>
                <a:lnTo>
                  <a:pt x="0" y="386227"/>
                </a:lnTo>
                <a:lnTo>
                  <a:pt x="0" y="367089"/>
                </a:lnTo>
              </a:path>
            </a:pathLst>
          </a:custGeom>
          <a:ln w="6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45120" y="3883142"/>
            <a:ext cx="71501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</a:pPr>
            <a:r>
              <a:rPr sz="1750" spc="-15" dirty="0">
                <a:latin typeface="Arial"/>
                <a:cs typeface="Arial"/>
              </a:rPr>
              <a:t>De</a:t>
            </a:r>
            <a:r>
              <a:rPr sz="1750" spc="-5" dirty="0">
                <a:latin typeface="Arial"/>
                <a:cs typeface="Arial"/>
              </a:rPr>
              <a:t>li</a:t>
            </a:r>
            <a:r>
              <a:rPr sz="1750" spc="-10" dirty="0">
                <a:latin typeface="Arial"/>
                <a:cs typeface="Arial"/>
              </a:rPr>
              <a:t>v</a:t>
            </a:r>
            <a:r>
              <a:rPr sz="1750" spc="-1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r  </a:t>
            </a:r>
            <a:r>
              <a:rPr sz="1750" spc="-5" dirty="0">
                <a:latin typeface="Arial"/>
                <a:cs typeface="Arial"/>
              </a:rPr>
              <a:t>Order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01859" y="2802502"/>
            <a:ext cx="0" cy="1002665"/>
          </a:xfrm>
          <a:custGeom>
            <a:avLst/>
            <a:gdLst/>
            <a:ahLst/>
            <a:cxnLst/>
            <a:rect l="l" t="t" r="r" b="b"/>
            <a:pathLst>
              <a:path h="1002664">
                <a:moveTo>
                  <a:pt x="0" y="0"/>
                </a:moveTo>
                <a:lnTo>
                  <a:pt x="0" y="1002108"/>
                </a:lnTo>
              </a:path>
            </a:pathLst>
          </a:custGeom>
          <a:ln w="6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5099" y="3572891"/>
            <a:ext cx="153670" cy="231775"/>
          </a:xfrm>
          <a:custGeom>
            <a:avLst/>
            <a:gdLst/>
            <a:ahLst/>
            <a:cxnLst/>
            <a:rect l="l" t="t" r="r" b="b"/>
            <a:pathLst>
              <a:path w="153670" h="231775">
                <a:moveTo>
                  <a:pt x="0" y="0"/>
                </a:moveTo>
                <a:lnTo>
                  <a:pt x="76759" y="231720"/>
                </a:lnTo>
                <a:lnTo>
                  <a:pt x="153519" y="0"/>
                </a:lnTo>
              </a:path>
            </a:pathLst>
          </a:custGeom>
          <a:ln w="6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567" y="4163494"/>
            <a:ext cx="374015" cy="188595"/>
          </a:xfrm>
          <a:custGeom>
            <a:avLst/>
            <a:gdLst/>
            <a:ahLst/>
            <a:cxnLst/>
            <a:rect l="l" t="t" r="r" b="b"/>
            <a:pathLst>
              <a:path w="374014" h="188595">
                <a:moveTo>
                  <a:pt x="0" y="187991"/>
                </a:moveTo>
                <a:lnTo>
                  <a:pt x="0" y="0"/>
                </a:lnTo>
                <a:lnTo>
                  <a:pt x="373583" y="0"/>
                </a:lnTo>
                <a:lnTo>
                  <a:pt x="373583" y="187991"/>
                </a:lnTo>
              </a:path>
            </a:pathLst>
          </a:custGeom>
          <a:ln w="60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42497" y="4163494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7991"/>
                </a:lnTo>
              </a:path>
            </a:pathLst>
          </a:custGeom>
          <a:ln w="6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2497" y="3975530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963"/>
                </a:lnTo>
              </a:path>
            </a:pathLst>
          </a:custGeom>
          <a:ln w="6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8354" y="2727300"/>
            <a:ext cx="248920" cy="251460"/>
          </a:xfrm>
          <a:custGeom>
            <a:avLst/>
            <a:gdLst/>
            <a:ahLst/>
            <a:cxnLst/>
            <a:rect l="l" t="t" r="r" b="b"/>
            <a:pathLst>
              <a:path w="248920" h="251460">
                <a:moveTo>
                  <a:pt x="248779" y="250885"/>
                </a:moveTo>
                <a:lnTo>
                  <a:pt x="0" y="0"/>
                </a:lnTo>
                <a:lnTo>
                  <a:pt x="0" y="250885"/>
                </a:lnTo>
                <a:lnTo>
                  <a:pt x="248779" y="250885"/>
                </a:lnTo>
                <a:close/>
              </a:path>
            </a:pathLst>
          </a:custGeom>
          <a:ln w="6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3756" y="2727300"/>
            <a:ext cx="3193415" cy="1870710"/>
          </a:xfrm>
          <a:custGeom>
            <a:avLst/>
            <a:gdLst/>
            <a:ahLst/>
            <a:cxnLst/>
            <a:rect l="l" t="t" r="r" b="b"/>
            <a:pathLst>
              <a:path w="3193415" h="1870710">
                <a:moveTo>
                  <a:pt x="3193377" y="250885"/>
                </a:moveTo>
                <a:lnTo>
                  <a:pt x="2944598" y="250885"/>
                </a:lnTo>
                <a:lnTo>
                  <a:pt x="2944598" y="0"/>
                </a:lnTo>
                <a:lnTo>
                  <a:pt x="0" y="0"/>
                </a:lnTo>
                <a:lnTo>
                  <a:pt x="0" y="1870274"/>
                </a:lnTo>
                <a:lnTo>
                  <a:pt x="3193377" y="1870274"/>
                </a:lnTo>
                <a:lnTo>
                  <a:pt x="3193377" y="250885"/>
                </a:lnTo>
              </a:path>
            </a:pathLst>
          </a:custGeom>
          <a:ln w="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61413" y="2972620"/>
            <a:ext cx="2585720" cy="134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the </a:t>
            </a:r>
            <a:r>
              <a:rPr sz="1750" spc="-5" dirty="0">
                <a:latin typeface="Arial"/>
                <a:cs typeface="Arial"/>
              </a:rPr>
              <a:t>“rake” </a:t>
            </a:r>
            <a:r>
              <a:rPr sz="1750" spc="-10" dirty="0">
                <a:latin typeface="Arial"/>
                <a:cs typeface="Arial"/>
              </a:rPr>
              <a:t>symbol (which  </a:t>
            </a:r>
            <a:r>
              <a:rPr sz="1750" spc="-5" dirty="0">
                <a:latin typeface="Arial"/>
                <a:cs typeface="Arial"/>
              </a:rPr>
              <a:t>represents </a:t>
            </a:r>
            <a:r>
              <a:rPr sz="1750" spc="5" dirty="0">
                <a:latin typeface="Arial"/>
                <a:cs typeface="Arial"/>
              </a:rPr>
              <a:t>a </a:t>
            </a:r>
            <a:r>
              <a:rPr sz="1750" spc="-5" dirty="0">
                <a:latin typeface="Arial"/>
                <a:cs typeface="Arial"/>
              </a:rPr>
              <a:t>hierarchy)  indicates </a:t>
            </a:r>
            <a:r>
              <a:rPr sz="1750" dirty="0">
                <a:latin typeface="Arial"/>
                <a:cs typeface="Arial"/>
              </a:rPr>
              <a:t>this </a:t>
            </a:r>
            <a:r>
              <a:rPr sz="1750" spc="-5" dirty="0">
                <a:latin typeface="Arial"/>
                <a:cs typeface="Arial"/>
              </a:rPr>
              <a:t>activity </a:t>
            </a:r>
            <a:r>
              <a:rPr sz="1750" dirty="0">
                <a:latin typeface="Arial"/>
                <a:cs typeface="Arial"/>
              </a:rPr>
              <a:t>is  </a:t>
            </a:r>
            <a:r>
              <a:rPr sz="1750" spc="-10" dirty="0">
                <a:latin typeface="Arial"/>
                <a:cs typeface="Arial"/>
              </a:rPr>
              <a:t>expanded </a:t>
            </a:r>
            <a:r>
              <a:rPr sz="1750" dirty="0">
                <a:latin typeface="Arial"/>
                <a:cs typeface="Arial"/>
              </a:rPr>
              <a:t>in </a:t>
            </a:r>
            <a:r>
              <a:rPr sz="1750" spc="5" dirty="0">
                <a:latin typeface="Arial"/>
                <a:cs typeface="Arial"/>
              </a:rPr>
              <a:t>a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sub-activity  diagram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248" y="541338"/>
            <a:ext cx="530479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2760" algn="l"/>
              </a:tabLst>
            </a:pPr>
            <a:r>
              <a:rPr spc="-5" dirty="0"/>
              <a:t>Sub-activity	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5795934" y="2145125"/>
            <a:ext cx="276860" cy="292100"/>
          </a:xfrm>
          <a:custGeom>
            <a:avLst/>
            <a:gdLst/>
            <a:ahLst/>
            <a:cxnLst/>
            <a:rect l="l" t="t" r="r" b="b"/>
            <a:pathLst>
              <a:path w="276860" h="292100">
                <a:moveTo>
                  <a:pt x="152271" y="0"/>
                </a:moveTo>
                <a:lnTo>
                  <a:pt x="124006" y="0"/>
                </a:lnTo>
                <a:lnTo>
                  <a:pt x="110511" y="2142"/>
                </a:lnTo>
                <a:lnTo>
                  <a:pt x="97270" y="6159"/>
                </a:lnTo>
                <a:lnTo>
                  <a:pt x="83520" y="9908"/>
                </a:lnTo>
                <a:lnTo>
                  <a:pt x="72061" y="17942"/>
                </a:lnTo>
                <a:lnTo>
                  <a:pt x="60603" y="24103"/>
                </a:lnTo>
                <a:lnTo>
                  <a:pt x="51181" y="32672"/>
                </a:lnTo>
                <a:lnTo>
                  <a:pt x="17059" y="76593"/>
                </a:lnTo>
                <a:lnTo>
                  <a:pt x="3818" y="117033"/>
                </a:lnTo>
                <a:lnTo>
                  <a:pt x="1781" y="130958"/>
                </a:lnTo>
                <a:lnTo>
                  <a:pt x="0" y="144885"/>
                </a:lnTo>
                <a:lnTo>
                  <a:pt x="1781" y="160953"/>
                </a:lnTo>
                <a:lnTo>
                  <a:pt x="3818" y="175682"/>
                </a:lnTo>
                <a:lnTo>
                  <a:pt x="5601" y="189608"/>
                </a:lnTo>
                <a:lnTo>
                  <a:pt x="11457" y="201392"/>
                </a:lnTo>
                <a:lnTo>
                  <a:pt x="17059" y="215319"/>
                </a:lnTo>
                <a:lnTo>
                  <a:pt x="24700" y="227370"/>
                </a:lnTo>
                <a:lnTo>
                  <a:pt x="32339" y="237279"/>
                </a:lnTo>
                <a:lnTo>
                  <a:pt x="39723" y="250134"/>
                </a:lnTo>
                <a:lnTo>
                  <a:pt x="51181" y="257900"/>
                </a:lnTo>
                <a:lnTo>
                  <a:pt x="83520" y="279861"/>
                </a:lnTo>
                <a:lnTo>
                  <a:pt x="110511" y="287895"/>
                </a:lnTo>
                <a:lnTo>
                  <a:pt x="124006" y="290037"/>
                </a:lnTo>
                <a:lnTo>
                  <a:pt x="139030" y="291912"/>
                </a:lnTo>
                <a:lnTo>
                  <a:pt x="152271" y="290037"/>
                </a:lnTo>
                <a:lnTo>
                  <a:pt x="165512" y="287895"/>
                </a:lnTo>
                <a:lnTo>
                  <a:pt x="178753" y="286020"/>
                </a:lnTo>
                <a:lnTo>
                  <a:pt x="192758" y="279861"/>
                </a:lnTo>
                <a:lnTo>
                  <a:pt x="204217" y="273969"/>
                </a:lnTo>
                <a:lnTo>
                  <a:pt x="215421" y="265935"/>
                </a:lnTo>
                <a:lnTo>
                  <a:pt x="226880" y="257900"/>
                </a:lnTo>
                <a:lnTo>
                  <a:pt x="253361" y="227370"/>
                </a:lnTo>
                <a:lnTo>
                  <a:pt x="271185" y="189608"/>
                </a:lnTo>
                <a:lnTo>
                  <a:pt x="276787" y="160953"/>
                </a:lnTo>
                <a:lnTo>
                  <a:pt x="276787" y="130958"/>
                </a:lnTo>
                <a:lnTo>
                  <a:pt x="266857" y="88376"/>
                </a:lnTo>
                <a:lnTo>
                  <a:pt x="253361" y="64541"/>
                </a:lnTo>
                <a:lnTo>
                  <a:pt x="245977" y="52490"/>
                </a:lnTo>
                <a:lnTo>
                  <a:pt x="236301" y="42580"/>
                </a:lnTo>
                <a:lnTo>
                  <a:pt x="226880" y="32672"/>
                </a:lnTo>
                <a:lnTo>
                  <a:pt x="215421" y="24103"/>
                </a:lnTo>
                <a:lnTo>
                  <a:pt x="204217" y="17942"/>
                </a:lnTo>
                <a:lnTo>
                  <a:pt x="192758" y="9908"/>
                </a:lnTo>
                <a:lnTo>
                  <a:pt x="178753" y="6159"/>
                </a:lnTo>
                <a:lnTo>
                  <a:pt x="165512" y="2142"/>
                </a:lnTo>
                <a:lnTo>
                  <a:pt x="152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5934" y="2145124"/>
            <a:ext cx="276860" cy="292100"/>
          </a:xfrm>
          <a:custGeom>
            <a:avLst/>
            <a:gdLst/>
            <a:ahLst/>
            <a:cxnLst/>
            <a:rect l="l" t="t" r="r" b="b"/>
            <a:pathLst>
              <a:path w="276860" h="292100">
                <a:moveTo>
                  <a:pt x="0" y="144885"/>
                </a:moveTo>
                <a:lnTo>
                  <a:pt x="1782" y="130958"/>
                </a:lnTo>
                <a:lnTo>
                  <a:pt x="3819" y="117032"/>
                </a:lnTo>
                <a:lnTo>
                  <a:pt x="5601" y="103106"/>
                </a:lnTo>
                <a:lnTo>
                  <a:pt x="24699" y="64542"/>
                </a:lnTo>
                <a:lnTo>
                  <a:pt x="51181" y="32672"/>
                </a:lnTo>
                <a:lnTo>
                  <a:pt x="60603" y="24102"/>
                </a:lnTo>
                <a:lnTo>
                  <a:pt x="72061" y="17943"/>
                </a:lnTo>
                <a:lnTo>
                  <a:pt x="83520" y="9908"/>
                </a:lnTo>
                <a:lnTo>
                  <a:pt x="97270" y="6159"/>
                </a:lnTo>
                <a:lnTo>
                  <a:pt x="110511" y="2142"/>
                </a:lnTo>
                <a:lnTo>
                  <a:pt x="124007" y="0"/>
                </a:lnTo>
                <a:lnTo>
                  <a:pt x="139030" y="0"/>
                </a:lnTo>
                <a:lnTo>
                  <a:pt x="152271" y="0"/>
                </a:lnTo>
                <a:lnTo>
                  <a:pt x="165512" y="2142"/>
                </a:lnTo>
                <a:lnTo>
                  <a:pt x="178753" y="6159"/>
                </a:lnTo>
                <a:lnTo>
                  <a:pt x="192758" y="9908"/>
                </a:lnTo>
                <a:lnTo>
                  <a:pt x="204217" y="17943"/>
                </a:lnTo>
                <a:lnTo>
                  <a:pt x="215421" y="24102"/>
                </a:lnTo>
                <a:lnTo>
                  <a:pt x="226879" y="32672"/>
                </a:lnTo>
                <a:lnTo>
                  <a:pt x="236301" y="42581"/>
                </a:lnTo>
                <a:lnTo>
                  <a:pt x="245977" y="52490"/>
                </a:lnTo>
                <a:lnTo>
                  <a:pt x="253361" y="64542"/>
                </a:lnTo>
                <a:lnTo>
                  <a:pt x="271186" y="103106"/>
                </a:lnTo>
                <a:lnTo>
                  <a:pt x="276788" y="130958"/>
                </a:lnTo>
                <a:lnTo>
                  <a:pt x="276788" y="144885"/>
                </a:lnTo>
                <a:lnTo>
                  <a:pt x="276788" y="160953"/>
                </a:lnTo>
                <a:lnTo>
                  <a:pt x="275005" y="175683"/>
                </a:lnTo>
                <a:lnTo>
                  <a:pt x="261001" y="215319"/>
                </a:lnTo>
                <a:lnTo>
                  <a:pt x="236301" y="250134"/>
                </a:lnTo>
                <a:lnTo>
                  <a:pt x="215421" y="265935"/>
                </a:lnTo>
                <a:lnTo>
                  <a:pt x="204217" y="273969"/>
                </a:lnTo>
                <a:lnTo>
                  <a:pt x="192758" y="279861"/>
                </a:lnTo>
                <a:lnTo>
                  <a:pt x="178753" y="286020"/>
                </a:lnTo>
                <a:lnTo>
                  <a:pt x="165512" y="287895"/>
                </a:lnTo>
                <a:lnTo>
                  <a:pt x="152271" y="290037"/>
                </a:lnTo>
                <a:lnTo>
                  <a:pt x="139030" y="291912"/>
                </a:lnTo>
                <a:lnTo>
                  <a:pt x="124007" y="290037"/>
                </a:lnTo>
                <a:lnTo>
                  <a:pt x="110511" y="287895"/>
                </a:lnTo>
                <a:lnTo>
                  <a:pt x="97270" y="286020"/>
                </a:lnTo>
                <a:lnTo>
                  <a:pt x="83520" y="279861"/>
                </a:lnTo>
                <a:lnTo>
                  <a:pt x="72061" y="273969"/>
                </a:lnTo>
                <a:lnTo>
                  <a:pt x="60603" y="265935"/>
                </a:lnTo>
                <a:lnTo>
                  <a:pt x="51181" y="257900"/>
                </a:lnTo>
                <a:lnTo>
                  <a:pt x="39723" y="250134"/>
                </a:lnTo>
                <a:lnTo>
                  <a:pt x="32338" y="237279"/>
                </a:lnTo>
                <a:lnTo>
                  <a:pt x="24699" y="227370"/>
                </a:lnTo>
                <a:lnTo>
                  <a:pt x="17060" y="215319"/>
                </a:lnTo>
                <a:lnTo>
                  <a:pt x="11458" y="201392"/>
                </a:lnTo>
                <a:lnTo>
                  <a:pt x="5601" y="189609"/>
                </a:lnTo>
                <a:lnTo>
                  <a:pt x="3819" y="175683"/>
                </a:lnTo>
                <a:lnTo>
                  <a:pt x="1782" y="160953"/>
                </a:lnTo>
                <a:lnTo>
                  <a:pt x="0" y="144885"/>
                </a:lnTo>
              </a:path>
            </a:pathLst>
          </a:custGeom>
          <a:ln w="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4965" y="2290009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291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4176" y="2837948"/>
            <a:ext cx="141605" cy="223520"/>
          </a:xfrm>
          <a:custGeom>
            <a:avLst/>
            <a:gdLst/>
            <a:ahLst/>
            <a:cxnLst/>
            <a:rect l="l" t="t" r="r" b="b"/>
            <a:pathLst>
              <a:path w="141604" h="223519">
                <a:moveTo>
                  <a:pt x="0" y="0"/>
                </a:moveTo>
                <a:lnTo>
                  <a:pt x="70788" y="223353"/>
                </a:lnTo>
                <a:lnTo>
                  <a:pt x="141577" y="0"/>
                </a:lnTo>
              </a:path>
            </a:pathLst>
          </a:custGeom>
          <a:ln w="5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5864" y="455514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053" y="0"/>
                </a:lnTo>
                <a:lnTo>
                  <a:pt x="0" y="0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5864" y="455514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053" y="0"/>
                </a:lnTo>
                <a:lnTo>
                  <a:pt x="0" y="0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4077" y="4088458"/>
            <a:ext cx="1833245" cy="466725"/>
          </a:xfrm>
          <a:custGeom>
            <a:avLst/>
            <a:gdLst/>
            <a:ahLst/>
            <a:cxnLst/>
            <a:rect l="l" t="t" r="r" b="b"/>
            <a:pathLst>
              <a:path w="1833245" h="466725">
                <a:moveTo>
                  <a:pt x="0" y="233342"/>
                </a:moveTo>
                <a:lnTo>
                  <a:pt x="0" y="221371"/>
                </a:lnTo>
                <a:lnTo>
                  <a:pt x="0" y="209400"/>
                </a:lnTo>
                <a:lnTo>
                  <a:pt x="2037" y="197429"/>
                </a:lnTo>
                <a:lnTo>
                  <a:pt x="13241" y="152892"/>
                </a:lnTo>
                <a:lnTo>
                  <a:pt x="38704" y="102383"/>
                </a:lnTo>
                <a:lnTo>
                  <a:pt x="49908" y="84413"/>
                </a:lnTo>
                <a:lnTo>
                  <a:pt x="65186" y="68479"/>
                </a:lnTo>
                <a:lnTo>
                  <a:pt x="80210" y="51848"/>
                </a:lnTo>
                <a:lnTo>
                  <a:pt x="97270" y="37895"/>
                </a:lnTo>
                <a:lnTo>
                  <a:pt x="116368" y="27905"/>
                </a:lnTo>
                <a:lnTo>
                  <a:pt x="135975" y="17943"/>
                </a:lnTo>
                <a:lnTo>
                  <a:pt x="145396" y="13953"/>
                </a:lnTo>
                <a:lnTo>
                  <a:pt x="154818" y="9962"/>
                </a:lnTo>
                <a:lnTo>
                  <a:pt x="166276" y="5971"/>
                </a:lnTo>
                <a:lnTo>
                  <a:pt x="175698" y="3990"/>
                </a:lnTo>
                <a:lnTo>
                  <a:pt x="187156" y="1982"/>
                </a:lnTo>
                <a:lnTo>
                  <a:pt x="198615" y="0"/>
                </a:lnTo>
                <a:lnTo>
                  <a:pt x="210583" y="0"/>
                </a:lnTo>
                <a:lnTo>
                  <a:pt x="221787" y="0"/>
                </a:lnTo>
                <a:lnTo>
                  <a:pt x="1611840" y="0"/>
                </a:lnTo>
                <a:lnTo>
                  <a:pt x="1621516" y="0"/>
                </a:lnTo>
                <a:lnTo>
                  <a:pt x="1632720" y="0"/>
                </a:lnTo>
                <a:lnTo>
                  <a:pt x="1644179" y="1982"/>
                </a:lnTo>
                <a:lnTo>
                  <a:pt x="1655637" y="3990"/>
                </a:lnTo>
                <a:lnTo>
                  <a:pt x="1667605" y="5971"/>
                </a:lnTo>
                <a:lnTo>
                  <a:pt x="1677027" y="9962"/>
                </a:lnTo>
                <a:lnTo>
                  <a:pt x="1686448" y="13953"/>
                </a:lnTo>
                <a:lnTo>
                  <a:pt x="1697907" y="17943"/>
                </a:lnTo>
                <a:lnTo>
                  <a:pt x="1716750" y="27905"/>
                </a:lnTo>
                <a:lnTo>
                  <a:pt x="1751635" y="51848"/>
                </a:lnTo>
                <a:lnTo>
                  <a:pt x="1781936" y="84413"/>
                </a:lnTo>
                <a:lnTo>
                  <a:pt x="1806636" y="120327"/>
                </a:lnTo>
                <a:lnTo>
                  <a:pt x="1823696" y="162881"/>
                </a:lnTo>
                <a:lnTo>
                  <a:pt x="1825479" y="174826"/>
                </a:lnTo>
                <a:lnTo>
                  <a:pt x="1827516" y="184815"/>
                </a:lnTo>
                <a:lnTo>
                  <a:pt x="1829298" y="197429"/>
                </a:lnTo>
                <a:lnTo>
                  <a:pt x="1831335" y="209400"/>
                </a:lnTo>
                <a:lnTo>
                  <a:pt x="1833118" y="221371"/>
                </a:lnTo>
                <a:lnTo>
                  <a:pt x="1833118" y="233342"/>
                </a:lnTo>
                <a:lnTo>
                  <a:pt x="1833118" y="245313"/>
                </a:lnTo>
                <a:lnTo>
                  <a:pt x="1831335" y="257285"/>
                </a:lnTo>
                <a:lnTo>
                  <a:pt x="1829298" y="269898"/>
                </a:lnTo>
                <a:lnTo>
                  <a:pt x="1827516" y="279888"/>
                </a:lnTo>
                <a:lnTo>
                  <a:pt x="1825479" y="291859"/>
                </a:lnTo>
                <a:lnTo>
                  <a:pt x="1806636" y="344376"/>
                </a:lnTo>
                <a:lnTo>
                  <a:pt x="1781936" y="382271"/>
                </a:lnTo>
                <a:lnTo>
                  <a:pt x="1751635" y="412855"/>
                </a:lnTo>
                <a:lnTo>
                  <a:pt x="1716750" y="438779"/>
                </a:lnTo>
                <a:lnTo>
                  <a:pt x="1686448" y="452732"/>
                </a:lnTo>
                <a:lnTo>
                  <a:pt x="1677027" y="456722"/>
                </a:lnTo>
                <a:lnTo>
                  <a:pt x="1667605" y="458704"/>
                </a:lnTo>
                <a:lnTo>
                  <a:pt x="1655637" y="462695"/>
                </a:lnTo>
                <a:lnTo>
                  <a:pt x="1644179" y="464703"/>
                </a:lnTo>
                <a:lnTo>
                  <a:pt x="1632720" y="464703"/>
                </a:lnTo>
                <a:lnTo>
                  <a:pt x="1621516" y="466685"/>
                </a:lnTo>
                <a:lnTo>
                  <a:pt x="1611840" y="466685"/>
                </a:lnTo>
                <a:lnTo>
                  <a:pt x="221787" y="466685"/>
                </a:lnTo>
                <a:lnTo>
                  <a:pt x="210583" y="466685"/>
                </a:lnTo>
                <a:lnTo>
                  <a:pt x="198615" y="464703"/>
                </a:lnTo>
                <a:lnTo>
                  <a:pt x="187156" y="464703"/>
                </a:lnTo>
                <a:lnTo>
                  <a:pt x="175698" y="462695"/>
                </a:lnTo>
                <a:lnTo>
                  <a:pt x="166276" y="458704"/>
                </a:lnTo>
                <a:lnTo>
                  <a:pt x="154818" y="456722"/>
                </a:lnTo>
                <a:lnTo>
                  <a:pt x="145396" y="452732"/>
                </a:lnTo>
                <a:lnTo>
                  <a:pt x="135975" y="448742"/>
                </a:lnTo>
                <a:lnTo>
                  <a:pt x="116368" y="438779"/>
                </a:lnTo>
                <a:lnTo>
                  <a:pt x="80210" y="412855"/>
                </a:lnTo>
                <a:lnTo>
                  <a:pt x="49908" y="382271"/>
                </a:lnTo>
                <a:lnTo>
                  <a:pt x="26482" y="344376"/>
                </a:lnTo>
                <a:lnTo>
                  <a:pt x="9421" y="301821"/>
                </a:lnTo>
                <a:lnTo>
                  <a:pt x="5601" y="291859"/>
                </a:lnTo>
                <a:lnTo>
                  <a:pt x="3819" y="279888"/>
                </a:lnTo>
                <a:lnTo>
                  <a:pt x="2037" y="269898"/>
                </a:lnTo>
                <a:lnTo>
                  <a:pt x="0" y="257285"/>
                </a:lnTo>
                <a:lnTo>
                  <a:pt x="0" y="245313"/>
                </a:lnTo>
                <a:lnTo>
                  <a:pt x="0" y="233342"/>
                </a:lnTo>
              </a:path>
            </a:pathLst>
          </a:custGeom>
          <a:ln w="5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15780" y="4170390"/>
            <a:ext cx="14281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0" dirty="0">
                <a:latin typeface="Arial"/>
                <a:cs typeface="Arial"/>
              </a:rPr>
              <a:t>Deliver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Regular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4012" y="455514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053" y="0"/>
                </a:lnTo>
                <a:lnTo>
                  <a:pt x="0" y="0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4012" y="455514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053" y="0"/>
                </a:lnTo>
                <a:lnTo>
                  <a:pt x="0" y="0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2734" y="4088458"/>
            <a:ext cx="1833245" cy="466725"/>
          </a:xfrm>
          <a:custGeom>
            <a:avLst/>
            <a:gdLst/>
            <a:ahLst/>
            <a:cxnLst/>
            <a:rect l="l" t="t" r="r" b="b"/>
            <a:pathLst>
              <a:path w="1833245" h="466725">
                <a:moveTo>
                  <a:pt x="0" y="233342"/>
                </a:moveTo>
                <a:lnTo>
                  <a:pt x="0" y="221371"/>
                </a:lnTo>
                <a:lnTo>
                  <a:pt x="0" y="209400"/>
                </a:lnTo>
                <a:lnTo>
                  <a:pt x="1782" y="197429"/>
                </a:lnTo>
                <a:lnTo>
                  <a:pt x="3819" y="186797"/>
                </a:lnTo>
                <a:lnTo>
                  <a:pt x="5601" y="174826"/>
                </a:lnTo>
                <a:lnTo>
                  <a:pt x="9421" y="162881"/>
                </a:lnTo>
                <a:lnTo>
                  <a:pt x="26482" y="122308"/>
                </a:lnTo>
                <a:lnTo>
                  <a:pt x="49399" y="84413"/>
                </a:lnTo>
                <a:lnTo>
                  <a:pt x="80210" y="51848"/>
                </a:lnTo>
                <a:lnTo>
                  <a:pt x="116368" y="27905"/>
                </a:lnTo>
                <a:lnTo>
                  <a:pt x="154308" y="9962"/>
                </a:lnTo>
                <a:lnTo>
                  <a:pt x="177735" y="3990"/>
                </a:lnTo>
                <a:lnTo>
                  <a:pt x="187156" y="1982"/>
                </a:lnTo>
                <a:lnTo>
                  <a:pt x="198360" y="0"/>
                </a:lnTo>
                <a:lnTo>
                  <a:pt x="209819" y="0"/>
                </a:lnTo>
                <a:lnTo>
                  <a:pt x="221277" y="0"/>
                </a:lnTo>
                <a:lnTo>
                  <a:pt x="1611331" y="0"/>
                </a:lnTo>
                <a:lnTo>
                  <a:pt x="1623298" y="0"/>
                </a:lnTo>
                <a:lnTo>
                  <a:pt x="1632720" y="0"/>
                </a:lnTo>
                <a:lnTo>
                  <a:pt x="1644179" y="1982"/>
                </a:lnTo>
                <a:lnTo>
                  <a:pt x="1655637" y="3990"/>
                </a:lnTo>
                <a:lnTo>
                  <a:pt x="1666841" y="5971"/>
                </a:lnTo>
                <a:lnTo>
                  <a:pt x="1676263" y="9962"/>
                </a:lnTo>
                <a:lnTo>
                  <a:pt x="1687721" y="13953"/>
                </a:lnTo>
                <a:lnTo>
                  <a:pt x="1735847" y="39876"/>
                </a:lnTo>
                <a:lnTo>
                  <a:pt x="1767931" y="68479"/>
                </a:lnTo>
                <a:lnTo>
                  <a:pt x="1794668" y="102383"/>
                </a:lnTo>
                <a:lnTo>
                  <a:pt x="1816057" y="142930"/>
                </a:lnTo>
                <a:lnTo>
                  <a:pt x="1825479" y="174826"/>
                </a:lnTo>
                <a:lnTo>
                  <a:pt x="1827516" y="186797"/>
                </a:lnTo>
                <a:lnTo>
                  <a:pt x="1829298" y="197429"/>
                </a:lnTo>
                <a:lnTo>
                  <a:pt x="1831335" y="209400"/>
                </a:lnTo>
                <a:lnTo>
                  <a:pt x="1833118" y="221371"/>
                </a:lnTo>
                <a:lnTo>
                  <a:pt x="1833118" y="233342"/>
                </a:lnTo>
                <a:lnTo>
                  <a:pt x="1833118" y="245313"/>
                </a:lnTo>
                <a:lnTo>
                  <a:pt x="1831335" y="257285"/>
                </a:lnTo>
                <a:lnTo>
                  <a:pt x="1829298" y="269898"/>
                </a:lnTo>
                <a:lnTo>
                  <a:pt x="1827516" y="279888"/>
                </a:lnTo>
                <a:lnTo>
                  <a:pt x="1825479" y="291859"/>
                </a:lnTo>
                <a:lnTo>
                  <a:pt x="1806636" y="344376"/>
                </a:lnTo>
                <a:lnTo>
                  <a:pt x="1781427" y="382271"/>
                </a:lnTo>
                <a:lnTo>
                  <a:pt x="1750871" y="414837"/>
                </a:lnTo>
                <a:lnTo>
                  <a:pt x="1716750" y="438779"/>
                </a:lnTo>
                <a:lnTo>
                  <a:pt x="1676263" y="456722"/>
                </a:lnTo>
                <a:lnTo>
                  <a:pt x="1666841" y="458704"/>
                </a:lnTo>
                <a:lnTo>
                  <a:pt x="1655637" y="462695"/>
                </a:lnTo>
                <a:lnTo>
                  <a:pt x="1644179" y="464703"/>
                </a:lnTo>
                <a:lnTo>
                  <a:pt x="1632720" y="464703"/>
                </a:lnTo>
                <a:lnTo>
                  <a:pt x="1623298" y="466685"/>
                </a:lnTo>
                <a:lnTo>
                  <a:pt x="1611331" y="466685"/>
                </a:lnTo>
                <a:lnTo>
                  <a:pt x="221277" y="466685"/>
                </a:lnTo>
                <a:lnTo>
                  <a:pt x="209819" y="466685"/>
                </a:lnTo>
                <a:lnTo>
                  <a:pt x="198360" y="464703"/>
                </a:lnTo>
                <a:lnTo>
                  <a:pt x="187156" y="464703"/>
                </a:lnTo>
                <a:lnTo>
                  <a:pt x="177735" y="462695"/>
                </a:lnTo>
                <a:lnTo>
                  <a:pt x="165512" y="458704"/>
                </a:lnTo>
                <a:lnTo>
                  <a:pt x="154308" y="456722"/>
                </a:lnTo>
                <a:lnTo>
                  <a:pt x="116368" y="438779"/>
                </a:lnTo>
                <a:lnTo>
                  <a:pt x="80210" y="414837"/>
                </a:lnTo>
                <a:lnTo>
                  <a:pt x="49399" y="382271"/>
                </a:lnTo>
                <a:lnTo>
                  <a:pt x="26482" y="344376"/>
                </a:lnTo>
                <a:lnTo>
                  <a:pt x="9421" y="301821"/>
                </a:lnTo>
                <a:lnTo>
                  <a:pt x="5601" y="291859"/>
                </a:lnTo>
                <a:lnTo>
                  <a:pt x="3819" y="279888"/>
                </a:lnTo>
                <a:lnTo>
                  <a:pt x="1782" y="269898"/>
                </a:lnTo>
                <a:lnTo>
                  <a:pt x="0" y="257285"/>
                </a:lnTo>
                <a:lnTo>
                  <a:pt x="0" y="245313"/>
                </a:lnTo>
                <a:lnTo>
                  <a:pt x="0" y="233342"/>
                </a:lnTo>
              </a:path>
            </a:pathLst>
          </a:custGeom>
          <a:ln w="5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41824" y="4170390"/>
            <a:ext cx="11918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0" dirty="0">
                <a:latin typeface="Arial"/>
                <a:cs typeface="Arial"/>
              </a:rPr>
              <a:t>Deliver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Rush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3687" y="5590282"/>
            <a:ext cx="443230" cy="467995"/>
          </a:xfrm>
          <a:custGeom>
            <a:avLst/>
            <a:gdLst/>
            <a:ahLst/>
            <a:cxnLst/>
            <a:rect l="l" t="t" r="r" b="b"/>
            <a:pathLst>
              <a:path w="443229" h="467995">
                <a:moveTo>
                  <a:pt x="0" y="233342"/>
                </a:moveTo>
                <a:lnTo>
                  <a:pt x="0" y="221398"/>
                </a:lnTo>
                <a:lnTo>
                  <a:pt x="0" y="209427"/>
                </a:lnTo>
                <a:lnTo>
                  <a:pt x="2037" y="197456"/>
                </a:lnTo>
                <a:lnTo>
                  <a:pt x="3819" y="187493"/>
                </a:lnTo>
                <a:lnTo>
                  <a:pt x="5856" y="175522"/>
                </a:lnTo>
                <a:lnTo>
                  <a:pt x="9421" y="164890"/>
                </a:lnTo>
                <a:lnTo>
                  <a:pt x="26482" y="123005"/>
                </a:lnTo>
                <a:lnTo>
                  <a:pt x="49399" y="84440"/>
                </a:lnTo>
                <a:lnTo>
                  <a:pt x="79700" y="54526"/>
                </a:lnTo>
                <a:lnTo>
                  <a:pt x="114585" y="27932"/>
                </a:lnTo>
                <a:lnTo>
                  <a:pt x="144887" y="13952"/>
                </a:lnTo>
                <a:lnTo>
                  <a:pt x="154308" y="9962"/>
                </a:lnTo>
                <a:lnTo>
                  <a:pt x="165767" y="7980"/>
                </a:lnTo>
                <a:lnTo>
                  <a:pt x="175698" y="3990"/>
                </a:lnTo>
                <a:lnTo>
                  <a:pt x="187156" y="2008"/>
                </a:lnTo>
                <a:lnTo>
                  <a:pt x="198615" y="2008"/>
                </a:lnTo>
                <a:lnTo>
                  <a:pt x="209819" y="0"/>
                </a:lnTo>
                <a:lnTo>
                  <a:pt x="221277" y="0"/>
                </a:lnTo>
                <a:lnTo>
                  <a:pt x="232736" y="0"/>
                </a:lnTo>
                <a:lnTo>
                  <a:pt x="243940" y="2008"/>
                </a:lnTo>
                <a:lnTo>
                  <a:pt x="253616" y="2008"/>
                </a:lnTo>
                <a:lnTo>
                  <a:pt x="265584" y="3990"/>
                </a:lnTo>
                <a:lnTo>
                  <a:pt x="277043" y="7980"/>
                </a:lnTo>
                <a:lnTo>
                  <a:pt x="286464" y="9962"/>
                </a:lnTo>
                <a:lnTo>
                  <a:pt x="326187" y="27932"/>
                </a:lnTo>
                <a:lnTo>
                  <a:pt x="362855" y="54526"/>
                </a:lnTo>
                <a:lnTo>
                  <a:pt x="391374" y="84440"/>
                </a:lnTo>
                <a:lnTo>
                  <a:pt x="416073" y="123005"/>
                </a:lnTo>
                <a:lnTo>
                  <a:pt x="433134" y="164890"/>
                </a:lnTo>
                <a:lnTo>
                  <a:pt x="434916" y="175522"/>
                </a:lnTo>
                <a:lnTo>
                  <a:pt x="436953" y="187493"/>
                </a:lnTo>
                <a:lnTo>
                  <a:pt x="438736" y="197456"/>
                </a:lnTo>
                <a:lnTo>
                  <a:pt x="440773" y="209427"/>
                </a:lnTo>
                <a:lnTo>
                  <a:pt x="443065" y="221398"/>
                </a:lnTo>
                <a:lnTo>
                  <a:pt x="443065" y="233342"/>
                </a:lnTo>
                <a:lnTo>
                  <a:pt x="443065" y="245983"/>
                </a:lnTo>
                <a:lnTo>
                  <a:pt x="440773" y="257954"/>
                </a:lnTo>
                <a:lnTo>
                  <a:pt x="438736" y="269925"/>
                </a:lnTo>
                <a:lnTo>
                  <a:pt x="436953" y="279887"/>
                </a:lnTo>
                <a:lnTo>
                  <a:pt x="434916" y="291859"/>
                </a:lnTo>
                <a:lnTo>
                  <a:pt x="416073" y="344376"/>
                </a:lnTo>
                <a:lnTo>
                  <a:pt x="391374" y="382941"/>
                </a:lnTo>
                <a:lnTo>
                  <a:pt x="362855" y="414853"/>
                </a:lnTo>
                <a:lnTo>
                  <a:pt x="326187" y="438787"/>
                </a:lnTo>
                <a:lnTo>
                  <a:pt x="286464" y="457402"/>
                </a:lnTo>
                <a:lnTo>
                  <a:pt x="277043" y="459395"/>
                </a:lnTo>
                <a:lnTo>
                  <a:pt x="265584" y="463385"/>
                </a:lnTo>
                <a:lnTo>
                  <a:pt x="253616" y="465380"/>
                </a:lnTo>
                <a:lnTo>
                  <a:pt x="243940" y="467373"/>
                </a:lnTo>
                <a:lnTo>
                  <a:pt x="232736" y="467373"/>
                </a:lnTo>
                <a:lnTo>
                  <a:pt x="221277" y="467373"/>
                </a:lnTo>
                <a:lnTo>
                  <a:pt x="209819" y="467373"/>
                </a:lnTo>
                <a:lnTo>
                  <a:pt x="198615" y="467373"/>
                </a:lnTo>
                <a:lnTo>
                  <a:pt x="187156" y="465380"/>
                </a:lnTo>
                <a:lnTo>
                  <a:pt x="175698" y="463385"/>
                </a:lnTo>
                <a:lnTo>
                  <a:pt x="165767" y="459395"/>
                </a:lnTo>
                <a:lnTo>
                  <a:pt x="154308" y="457402"/>
                </a:lnTo>
                <a:lnTo>
                  <a:pt x="144887" y="453412"/>
                </a:lnTo>
                <a:lnTo>
                  <a:pt x="135211" y="448758"/>
                </a:lnTo>
                <a:lnTo>
                  <a:pt x="114585" y="438787"/>
                </a:lnTo>
                <a:lnTo>
                  <a:pt x="97525" y="426819"/>
                </a:lnTo>
                <a:lnTo>
                  <a:pt x="79700" y="414853"/>
                </a:lnTo>
                <a:lnTo>
                  <a:pt x="49399" y="382941"/>
                </a:lnTo>
                <a:lnTo>
                  <a:pt x="26482" y="344376"/>
                </a:lnTo>
                <a:lnTo>
                  <a:pt x="9421" y="303830"/>
                </a:lnTo>
                <a:lnTo>
                  <a:pt x="3819" y="279887"/>
                </a:lnTo>
                <a:lnTo>
                  <a:pt x="2037" y="269925"/>
                </a:lnTo>
                <a:lnTo>
                  <a:pt x="0" y="257954"/>
                </a:lnTo>
                <a:lnTo>
                  <a:pt x="0" y="245983"/>
                </a:lnTo>
                <a:lnTo>
                  <a:pt x="0" y="233342"/>
                </a:lnTo>
              </a:path>
            </a:pathLst>
          </a:custGeom>
          <a:ln w="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5934" y="5678713"/>
            <a:ext cx="276860" cy="292100"/>
          </a:xfrm>
          <a:custGeom>
            <a:avLst/>
            <a:gdLst/>
            <a:ahLst/>
            <a:cxnLst/>
            <a:rect l="l" t="t" r="r" b="b"/>
            <a:pathLst>
              <a:path w="276860" h="292100">
                <a:moveTo>
                  <a:pt x="152271" y="0"/>
                </a:moveTo>
                <a:lnTo>
                  <a:pt x="124006" y="0"/>
                </a:lnTo>
                <a:lnTo>
                  <a:pt x="110511" y="1981"/>
                </a:lnTo>
                <a:lnTo>
                  <a:pt x="97270" y="5972"/>
                </a:lnTo>
                <a:lnTo>
                  <a:pt x="83520" y="9962"/>
                </a:lnTo>
                <a:lnTo>
                  <a:pt x="51181" y="32565"/>
                </a:lnTo>
                <a:lnTo>
                  <a:pt x="24700" y="64488"/>
                </a:lnTo>
                <a:lnTo>
                  <a:pt x="17059" y="74451"/>
                </a:lnTo>
                <a:lnTo>
                  <a:pt x="11457" y="89073"/>
                </a:lnTo>
                <a:lnTo>
                  <a:pt x="5601" y="101044"/>
                </a:lnTo>
                <a:lnTo>
                  <a:pt x="0" y="144911"/>
                </a:lnTo>
                <a:lnTo>
                  <a:pt x="1781" y="159561"/>
                </a:lnTo>
                <a:lnTo>
                  <a:pt x="5601" y="189475"/>
                </a:lnTo>
                <a:lnTo>
                  <a:pt x="11457" y="201446"/>
                </a:lnTo>
                <a:lnTo>
                  <a:pt x="17059" y="215399"/>
                </a:lnTo>
                <a:lnTo>
                  <a:pt x="24700" y="228039"/>
                </a:lnTo>
                <a:lnTo>
                  <a:pt x="32339" y="238002"/>
                </a:lnTo>
                <a:lnTo>
                  <a:pt x="39723" y="247964"/>
                </a:lnTo>
                <a:lnTo>
                  <a:pt x="72061" y="273888"/>
                </a:lnTo>
                <a:lnTo>
                  <a:pt x="97270" y="283878"/>
                </a:lnTo>
                <a:lnTo>
                  <a:pt x="110511" y="287868"/>
                </a:lnTo>
                <a:lnTo>
                  <a:pt x="124006" y="289850"/>
                </a:lnTo>
                <a:lnTo>
                  <a:pt x="139030" y="291858"/>
                </a:lnTo>
                <a:lnTo>
                  <a:pt x="165512" y="287868"/>
                </a:lnTo>
                <a:lnTo>
                  <a:pt x="178753" y="283878"/>
                </a:lnTo>
                <a:lnTo>
                  <a:pt x="192758" y="279887"/>
                </a:lnTo>
                <a:lnTo>
                  <a:pt x="204217" y="273888"/>
                </a:lnTo>
                <a:lnTo>
                  <a:pt x="215421" y="265934"/>
                </a:lnTo>
                <a:lnTo>
                  <a:pt x="226880" y="257954"/>
                </a:lnTo>
                <a:lnTo>
                  <a:pt x="236301" y="247964"/>
                </a:lnTo>
                <a:lnTo>
                  <a:pt x="245977" y="238002"/>
                </a:lnTo>
                <a:lnTo>
                  <a:pt x="253361" y="228039"/>
                </a:lnTo>
                <a:lnTo>
                  <a:pt x="271185" y="189475"/>
                </a:lnTo>
                <a:lnTo>
                  <a:pt x="276787" y="159561"/>
                </a:lnTo>
                <a:lnTo>
                  <a:pt x="276787" y="130958"/>
                </a:lnTo>
                <a:lnTo>
                  <a:pt x="266857" y="89073"/>
                </a:lnTo>
                <a:lnTo>
                  <a:pt x="253361" y="64488"/>
                </a:lnTo>
                <a:lnTo>
                  <a:pt x="245977" y="52517"/>
                </a:lnTo>
                <a:lnTo>
                  <a:pt x="236301" y="42554"/>
                </a:lnTo>
                <a:lnTo>
                  <a:pt x="226880" y="32565"/>
                </a:lnTo>
                <a:lnTo>
                  <a:pt x="215421" y="24584"/>
                </a:lnTo>
                <a:lnTo>
                  <a:pt x="204217" y="16604"/>
                </a:lnTo>
                <a:lnTo>
                  <a:pt x="192758" y="9962"/>
                </a:lnTo>
                <a:lnTo>
                  <a:pt x="178753" y="5972"/>
                </a:lnTo>
                <a:lnTo>
                  <a:pt x="165512" y="1981"/>
                </a:lnTo>
                <a:lnTo>
                  <a:pt x="152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5934" y="5678713"/>
            <a:ext cx="276860" cy="292100"/>
          </a:xfrm>
          <a:custGeom>
            <a:avLst/>
            <a:gdLst/>
            <a:ahLst/>
            <a:cxnLst/>
            <a:rect l="l" t="t" r="r" b="b"/>
            <a:pathLst>
              <a:path w="276860" h="292100">
                <a:moveTo>
                  <a:pt x="0" y="144911"/>
                </a:moveTo>
                <a:lnTo>
                  <a:pt x="1782" y="130958"/>
                </a:lnTo>
                <a:lnTo>
                  <a:pt x="3819" y="114997"/>
                </a:lnTo>
                <a:lnTo>
                  <a:pt x="5601" y="101044"/>
                </a:lnTo>
                <a:lnTo>
                  <a:pt x="11458" y="89073"/>
                </a:lnTo>
                <a:lnTo>
                  <a:pt x="17060" y="74451"/>
                </a:lnTo>
                <a:lnTo>
                  <a:pt x="24699" y="64488"/>
                </a:lnTo>
                <a:lnTo>
                  <a:pt x="51181" y="32565"/>
                </a:lnTo>
                <a:lnTo>
                  <a:pt x="83520" y="9962"/>
                </a:lnTo>
                <a:lnTo>
                  <a:pt x="97270" y="5972"/>
                </a:lnTo>
                <a:lnTo>
                  <a:pt x="110511" y="1981"/>
                </a:lnTo>
                <a:lnTo>
                  <a:pt x="124007" y="0"/>
                </a:lnTo>
                <a:lnTo>
                  <a:pt x="139030" y="0"/>
                </a:lnTo>
                <a:lnTo>
                  <a:pt x="152271" y="0"/>
                </a:lnTo>
                <a:lnTo>
                  <a:pt x="165512" y="1981"/>
                </a:lnTo>
                <a:lnTo>
                  <a:pt x="178753" y="5972"/>
                </a:lnTo>
                <a:lnTo>
                  <a:pt x="192758" y="9962"/>
                </a:lnTo>
                <a:lnTo>
                  <a:pt x="204217" y="16604"/>
                </a:lnTo>
                <a:lnTo>
                  <a:pt x="215421" y="24584"/>
                </a:lnTo>
                <a:lnTo>
                  <a:pt x="226879" y="32565"/>
                </a:lnTo>
                <a:lnTo>
                  <a:pt x="236301" y="42554"/>
                </a:lnTo>
                <a:lnTo>
                  <a:pt x="245977" y="52517"/>
                </a:lnTo>
                <a:lnTo>
                  <a:pt x="253361" y="64488"/>
                </a:lnTo>
                <a:lnTo>
                  <a:pt x="271186" y="101044"/>
                </a:lnTo>
                <a:lnTo>
                  <a:pt x="276788" y="130958"/>
                </a:lnTo>
                <a:lnTo>
                  <a:pt x="276788" y="144911"/>
                </a:lnTo>
                <a:lnTo>
                  <a:pt x="276788" y="159561"/>
                </a:lnTo>
                <a:lnTo>
                  <a:pt x="275005" y="175495"/>
                </a:lnTo>
                <a:lnTo>
                  <a:pt x="261001" y="215399"/>
                </a:lnTo>
                <a:lnTo>
                  <a:pt x="236301" y="247965"/>
                </a:lnTo>
                <a:lnTo>
                  <a:pt x="226879" y="257954"/>
                </a:lnTo>
                <a:lnTo>
                  <a:pt x="215421" y="265935"/>
                </a:lnTo>
                <a:lnTo>
                  <a:pt x="204217" y="273888"/>
                </a:lnTo>
                <a:lnTo>
                  <a:pt x="192758" y="279887"/>
                </a:lnTo>
                <a:lnTo>
                  <a:pt x="178753" y="283878"/>
                </a:lnTo>
                <a:lnTo>
                  <a:pt x="165512" y="287868"/>
                </a:lnTo>
                <a:lnTo>
                  <a:pt x="152271" y="289850"/>
                </a:lnTo>
                <a:lnTo>
                  <a:pt x="139030" y="291859"/>
                </a:lnTo>
                <a:lnTo>
                  <a:pt x="124007" y="289850"/>
                </a:lnTo>
                <a:lnTo>
                  <a:pt x="110511" y="287868"/>
                </a:lnTo>
                <a:lnTo>
                  <a:pt x="97270" y="283878"/>
                </a:lnTo>
                <a:lnTo>
                  <a:pt x="83520" y="279887"/>
                </a:lnTo>
                <a:lnTo>
                  <a:pt x="51181" y="257954"/>
                </a:lnTo>
                <a:lnTo>
                  <a:pt x="32338" y="238002"/>
                </a:lnTo>
                <a:lnTo>
                  <a:pt x="24699" y="228039"/>
                </a:lnTo>
                <a:lnTo>
                  <a:pt x="17060" y="215399"/>
                </a:lnTo>
                <a:lnTo>
                  <a:pt x="11458" y="201446"/>
                </a:lnTo>
                <a:lnTo>
                  <a:pt x="5601" y="189475"/>
                </a:lnTo>
                <a:lnTo>
                  <a:pt x="3819" y="175495"/>
                </a:lnTo>
                <a:lnTo>
                  <a:pt x="1782" y="159561"/>
                </a:lnTo>
                <a:lnTo>
                  <a:pt x="0" y="144911"/>
                </a:lnTo>
              </a:path>
            </a:pathLst>
          </a:custGeom>
          <a:ln w="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34965" y="5098985"/>
            <a:ext cx="0" cy="491490"/>
          </a:xfrm>
          <a:custGeom>
            <a:avLst/>
            <a:gdLst/>
            <a:ahLst/>
            <a:cxnLst/>
            <a:rect l="l" t="t" r="r" b="b"/>
            <a:pathLst>
              <a:path h="491489">
                <a:moveTo>
                  <a:pt x="0" y="0"/>
                </a:moveTo>
                <a:lnTo>
                  <a:pt x="0" y="491297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4176" y="5368910"/>
            <a:ext cx="141605" cy="221615"/>
          </a:xfrm>
          <a:custGeom>
            <a:avLst/>
            <a:gdLst/>
            <a:ahLst/>
            <a:cxnLst/>
            <a:rect l="l" t="t" r="r" b="b"/>
            <a:pathLst>
              <a:path w="141604" h="221614">
                <a:moveTo>
                  <a:pt x="0" y="0"/>
                </a:moveTo>
                <a:lnTo>
                  <a:pt x="70788" y="221371"/>
                </a:lnTo>
                <a:lnTo>
                  <a:pt x="141577" y="0"/>
                </a:lnTo>
              </a:path>
            </a:pathLst>
          </a:custGeom>
          <a:ln w="5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91207" y="3061301"/>
            <a:ext cx="688340" cy="483870"/>
          </a:xfrm>
          <a:custGeom>
            <a:avLst/>
            <a:gdLst/>
            <a:ahLst/>
            <a:cxnLst/>
            <a:rect l="l" t="t" r="r" b="b"/>
            <a:pathLst>
              <a:path w="688339" h="483870">
                <a:moveTo>
                  <a:pt x="0" y="242099"/>
                </a:moveTo>
                <a:lnTo>
                  <a:pt x="343757" y="0"/>
                </a:lnTo>
                <a:lnTo>
                  <a:pt x="687769" y="242099"/>
                </a:lnTo>
                <a:lnTo>
                  <a:pt x="343757" y="483396"/>
                </a:lnTo>
                <a:lnTo>
                  <a:pt x="0" y="242099"/>
                </a:lnTo>
                <a:close/>
              </a:path>
            </a:pathLst>
          </a:custGeom>
          <a:ln w="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0763" y="3303401"/>
            <a:ext cx="1260475" cy="785495"/>
          </a:xfrm>
          <a:custGeom>
            <a:avLst/>
            <a:gdLst/>
            <a:ahLst/>
            <a:cxnLst/>
            <a:rect l="l" t="t" r="r" b="b"/>
            <a:pathLst>
              <a:path w="1260475" h="785495">
                <a:moveTo>
                  <a:pt x="1260443" y="0"/>
                </a:moveTo>
                <a:lnTo>
                  <a:pt x="372276" y="0"/>
                </a:lnTo>
                <a:lnTo>
                  <a:pt x="353178" y="0"/>
                </a:lnTo>
                <a:lnTo>
                  <a:pt x="334335" y="1874"/>
                </a:lnTo>
                <a:lnTo>
                  <a:pt x="296395" y="7766"/>
                </a:lnTo>
                <a:lnTo>
                  <a:pt x="244449" y="21960"/>
                </a:lnTo>
                <a:lnTo>
                  <a:pt x="194541" y="45795"/>
                </a:lnTo>
                <a:lnTo>
                  <a:pt x="179517" y="55704"/>
                </a:lnTo>
                <a:lnTo>
                  <a:pt x="164239" y="65613"/>
                </a:lnTo>
                <a:lnTo>
                  <a:pt x="148961" y="76325"/>
                </a:lnTo>
                <a:lnTo>
                  <a:pt x="135720" y="88377"/>
                </a:lnTo>
                <a:lnTo>
                  <a:pt x="122479" y="100160"/>
                </a:lnTo>
                <a:lnTo>
                  <a:pt x="109238" y="114354"/>
                </a:lnTo>
                <a:lnTo>
                  <a:pt x="95233" y="128280"/>
                </a:lnTo>
                <a:lnTo>
                  <a:pt x="84029" y="142742"/>
                </a:lnTo>
                <a:lnTo>
                  <a:pt x="72571" y="156668"/>
                </a:lnTo>
                <a:lnTo>
                  <a:pt x="63149" y="172737"/>
                </a:lnTo>
                <a:lnTo>
                  <a:pt x="53728" y="188805"/>
                </a:lnTo>
                <a:lnTo>
                  <a:pt x="29028" y="239154"/>
                </a:lnTo>
                <a:lnTo>
                  <a:pt x="17569" y="275040"/>
                </a:lnTo>
                <a:lnTo>
                  <a:pt x="11203" y="293733"/>
                </a:lnTo>
                <a:lnTo>
                  <a:pt x="7384" y="311703"/>
                </a:lnTo>
                <a:lnTo>
                  <a:pt x="3819" y="331628"/>
                </a:lnTo>
                <a:lnTo>
                  <a:pt x="1782" y="352249"/>
                </a:lnTo>
                <a:lnTo>
                  <a:pt x="0" y="372201"/>
                </a:lnTo>
                <a:lnTo>
                  <a:pt x="0" y="392126"/>
                </a:lnTo>
                <a:lnTo>
                  <a:pt x="0" y="785057"/>
                </a:lnTo>
              </a:path>
            </a:pathLst>
          </a:custGeom>
          <a:ln w="5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0484" y="3865078"/>
            <a:ext cx="139065" cy="223520"/>
          </a:xfrm>
          <a:custGeom>
            <a:avLst/>
            <a:gdLst/>
            <a:ahLst/>
            <a:cxnLst/>
            <a:rect l="l" t="t" r="r" b="b"/>
            <a:pathLst>
              <a:path w="139064" h="223520">
                <a:moveTo>
                  <a:pt x="0" y="0"/>
                </a:moveTo>
                <a:lnTo>
                  <a:pt x="70279" y="223380"/>
                </a:lnTo>
                <a:lnTo>
                  <a:pt x="139030" y="0"/>
                </a:lnTo>
              </a:path>
            </a:pathLst>
          </a:custGeom>
          <a:ln w="5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8977" y="3303401"/>
            <a:ext cx="1260475" cy="785495"/>
          </a:xfrm>
          <a:custGeom>
            <a:avLst/>
            <a:gdLst/>
            <a:ahLst/>
            <a:cxnLst/>
            <a:rect l="l" t="t" r="r" b="b"/>
            <a:pathLst>
              <a:path w="1260475" h="785495">
                <a:moveTo>
                  <a:pt x="0" y="0"/>
                </a:moveTo>
                <a:lnTo>
                  <a:pt x="887912" y="0"/>
                </a:lnTo>
                <a:lnTo>
                  <a:pt x="907010" y="0"/>
                </a:lnTo>
                <a:lnTo>
                  <a:pt x="925853" y="1874"/>
                </a:lnTo>
                <a:lnTo>
                  <a:pt x="942913" y="3749"/>
                </a:lnTo>
                <a:lnTo>
                  <a:pt x="962011" y="7766"/>
                </a:lnTo>
                <a:lnTo>
                  <a:pt x="979581" y="11783"/>
                </a:lnTo>
                <a:lnTo>
                  <a:pt x="998679" y="15800"/>
                </a:lnTo>
                <a:lnTo>
                  <a:pt x="1015739" y="21960"/>
                </a:lnTo>
                <a:lnTo>
                  <a:pt x="1032800" y="29726"/>
                </a:lnTo>
                <a:lnTo>
                  <a:pt x="1047823" y="37761"/>
                </a:lnTo>
                <a:lnTo>
                  <a:pt x="1065648" y="45795"/>
                </a:lnTo>
                <a:lnTo>
                  <a:pt x="1080926" y="55704"/>
                </a:lnTo>
                <a:lnTo>
                  <a:pt x="1095949" y="65613"/>
                </a:lnTo>
                <a:lnTo>
                  <a:pt x="1109190" y="76325"/>
                </a:lnTo>
                <a:lnTo>
                  <a:pt x="1124468" y="88377"/>
                </a:lnTo>
                <a:lnTo>
                  <a:pt x="1137709" y="100160"/>
                </a:lnTo>
                <a:lnTo>
                  <a:pt x="1151714" y="114354"/>
                </a:lnTo>
                <a:lnTo>
                  <a:pt x="1162918" y="128280"/>
                </a:lnTo>
                <a:lnTo>
                  <a:pt x="1174377" y="142742"/>
                </a:lnTo>
                <a:lnTo>
                  <a:pt x="1185835" y="156668"/>
                </a:lnTo>
                <a:lnTo>
                  <a:pt x="1195257" y="172737"/>
                </a:lnTo>
                <a:lnTo>
                  <a:pt x="1206715" y="188805"/>
                </a:lnTo>
                <a:lnTo>
                  <a:pt x="1214100" y="204606"/>
                </a:lnTo>
                <a:lnTo>
                  <a:pt x="1223776" y="221210"/>
                </a:lnTo>
                <a:lnTo>
                  <a:pt x="1229378" y="239154"/>
                </a:lnTo>
                <a:lnTo>
                  <a:pt x="1237526" y="257097"/>
                </a:lnTo>
                <a:lnTo>
                  <a:pt x="1248985" y="293733"/>
                </a:lnTo>
                <a:lnTo>
                  <a:pt x="1256624" y="331628"/>
                </a:lnTo>
                <a:lnTo>
                  <a:pt x="1258406" y="352249"/>
                </a:lnTo>
                <a:lnTo>
                  <a:pt x="1260443" y="372201"/>
                </a:lnTo>
                <a:lnTo>
                  <a:pt x="1260443" y="392126"/>
                </a:lnTo>
                <a:lnTo>
                  <a:pt x="1260443" y="785057"/>
                </a:lnTo>
              </a:path>
            </a:pathLst>
          </a:custGeom>
          <a:ln w="5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8632" y="3865078"/>
            <a:ext cx="141605" cy="223520"/>
          </a:xfrm>
          <a:custGeom>
            <a:avLst/>
            <a:gdLst/>
            <a:ahLst/>
            <a:cxnLst/>
            <a:rect l="l" t="t" r="r" b="b"/>
            <a:pathLst>
              <a:path w="141604" h="223520">
                <a:moveTo>
                  <a:pt x="0" y="0"/>
                </a:moveTo>
                <a:lnTo>
                  <a:pt x="70788" y="223380"/>
                </a:lnTo>
                <a:lnTo>
                  <a:pt x="141577" y="0"/>
                </a:lnTo>
              </a:path>
            </a:pathLst>
          </a:custGeom>
          <a:ln w="5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81698" y="3449714"/>
            <a:ext cx="6477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25" dirty="0">
                <a:latin typeface="Arial"/>
                <a:cs typeface="Arial"/>
              </a:rPr>
              <a:t>[ </a:t>
            </a:r>
            <a:r>
              <a:rPr sz="1700" spc="-50" dirty="0">
                <a:latin typeface="Arial"/>
                <a:cs typeface="Arial"/>
              </a:rPr>
              <a:t>rush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]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8006" y="3449714"/>
            <a:ext cx="62674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25" dirty="0">
                <a:latin typeface="Arial"/>
                <a:cs typeface="Arial"/>
              </a:rPr>
              <a:t>[ </a:t>
            </a:r>
            <a:r>
              <a:rPr sz="1700" spc="-50" dirty="0">
                <a:latin typeface="Arial"/>
                <a:cs typeface="Arial"/>
              </a:rPr>
              <a:t>else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]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91207" y="4615642"/>
            <a:ext cx="688340" cy="483870"/>
          </a:xfrm>
          <a:custGeom>
            <a:avLst/>
            <a:gdLst/>
            <a:ahLst/>
            <a:cxnLst/>
            <a:rect l="l" t="t" r="r" b="b"/>
            <a:pathLst>
              <a:path w="688339" h="483870">
                <a:moveTo>
                  <a:pt x="0" y="242019"/>
                </a:moveTo>
                <a:lnTo>
                  <a:pt x="343757" y="0"/>
                </a:lnTo>
                <a:lnTo>
                  <a:pt x="687769" y="242019"/>
                </a:lnTo>
                <a:lnTo>
                  <a:pt x="343757" y="483342"/>
                </a:lnTo>
                <a:lnTo>
                  <a:pt x="0" y="242019"/>
                </a:lnTo>
                <a:close/>
              </a:path>
            </a:pathLst>
          </a:custGeom>
          <a:ln w="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0763" y="4555144"/>
            <a:ext cx="1260475" cy="302895"/>
          </a:xfrm>
          <a:custGeom>
            <a:avLst/>
            <a:gdLst/>
            <a:ahLst/>
            <a:cxnLst/>
            <a:rect l="l" t="t" r="r" b="b"/>
            <a:pathLst>
              <a:path w="1260475" h="302895">
                <a:moveTo>
                  <a:pt x="0" y="0"/>
                </a:moveTo>
                <a:lnTo>
                  <a:pt x="0" y="151580"/>
                </a:lnTo>
                <a:lnTo>
                  <a:pt x="0" y="167541"/>
                </a:lnTo>
                <a:lnTo>
                  <a:pt x="1782" y="181494"/>
                </a:lnTo>
                <a:lnTo>
                  <a:pt x="5601" y="195474"/>
                </a:lnTo>
                <a:lnTo>
                  <a:pt x="11203" y="209427"/>
                </a:lnTo>
                <a:lnTo>
                  <a:pt x="17569" y="224049"/>
                </a:lnTo>
                <a:lnTo>
                  <a:pt x="25208" y="236020"/>
                </a:lnTo>
                <a:lnTo>
                  <a:pt x="32847" y="247991"/>
                </a:lnTo>
                <a:lnTo>
                  <a:pt x="42269" y="257954"/>
                </a:lnTo>
                <a:lnTo>
                  <a:pt x="51690" y="267943"/>
                </a:lnTo>
                <a:lnTo>
                  <a:pt x="63149" y="275924"/>
                </a:lnTo>
                <a:lnTo>
                  <a:pt x="74608" y="283878"/>
                </a:lnTo>
                <a:lnTo>
                  <a:pt x="87849" y="289877"/>
                </a:lnTo>
                <a:lnTo>
                  <a:pt x="99053" y="296518"/>
                </a:lnTo>
                <a:lnTo>
                  <a:pt x="114840" y="300509"/>
                </a:lnTo>
                <a:lnTo>
                  <a:pt x="128336" y="302517"/>
                </a:lnTo>
                <a:lnTo>
                  <a:pt x="143359" y="302517"/>
                </a:lnTo>
                <a:lnTo>
                  <a:pt x="1260443" y="302517"/>
                </a:lnTo>
              </a:path>
            </a:pathLst>
          </a:custGeom>
          <a:ln w="5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9351" y="4783184"/>
            <a:ext cx="212090" cy="149225"/>
          </a:xfrm>
          <a:custGeom>
            <a:avLst/>
            <a:gdLst/>
            <a:ahLst/>
            <a:cxnLst/>
            <a:rect l="l" t="t" r="r" b="b"/>
            <a:pathLst>
              <a:path w="212089" h="149225">
                <a:moveTo>
                  <a:pt x="0" y="148929"/>
                </a:moveTo>
                <a:lnTo>
                  <a:pt x="211856" y="74478"/>
                </a:lnTo>
                <a:lnTo>
                  <a:pt x="0" y="0"/>
                </a:lnTo>
              </a:path>
            </a:pathLst>
          </a:custGeom>
          <a:ln w="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78977" y="4555144"/>
            <a:ext cx="1260475" cy="302895"/>
          </a:xfrm>
          <a:custGeom>
            <a:avLst/>
            <a:gdLst/>
            <a:ahLst/>
            <a:cxnLst/>
            <a:rect l="l" t="t" r="r" b="b"/>
            <a:pathLst>
              <a:path w="1260475" h="302895">
                <a:moveTo>
                  <a:pt x="1260443" y="0"/>
                </a:moveTo>
                <a:lnTo>
                  <a:pt x="1260443" y="151580"/>
                </a:lnTo>
                <a:lnTo>
                  <a:pt x="1258406" y="167541"/>
                </a:lnTo>
                <a:lnTo>
                  <a:pt x="1248985" y="209427"/>
                </a:lnTo>
                <a:lnTo>
                  <a:pt x="1227341" y="247991"/>
                </a:lnTo>
                <a:lnTo>
                  <a:pt x="1197039" y="275924"/>
                </a:lnTo>
                <a:lnTo>
                  <a:pt x="1159099" y="296518"/>
                </a:lnTo>
                <a:lnTo>
                  <a:pt x="1130070" y="302517"/>
                </a:lnTo>
                <a:lnTo>
                  <a:pt x="1116829" y="302517"/>
                </a:lnTo>
                <a:lnTo>
                  <a:pt x="0" y="302517"/>
                </a:lnTo>
              </a:path>
            </a:pathLst>
          </a:custGeom>
          <a:ln w="5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78977" y="4783184"/>
            <a:ext cx="210185" cy="149225"/>
          </a:xfrm>
          <a:custGeom>
            <a:avLst/>
            <a:gdLst/>
            <a:ahLst/>
            <a:cxnLst/>
            <a:rect l="l" t="t" r="r" b="b"/>
            <a:pathLst>
              <a:path w="210185" h="149225">
                <a:moveTo>
                  <a:pt x="209819" y="0"/>
                </a:moveTo>
                <a:lnTo>
                  <a:pt x="0" y="74478"/>
                </a:lnTo>
                <a:lnTo>
                  <a:pt x="209819" y="148929"/>
                </a:lnTo>
              </a:path>
            </a:pathLst>
          </a:custGeom>
          <a:ln w="5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5956" y="6246466"/>
            <a:ext cx="4812665" cy="0"/>
          </a:xfrm>
          <a:custGeom>
            <a:avLst/>
            <a:gdLst/>
            <a:ahLst/>
            <a:cxnLst/>
            <a:rect l="l" t="t" r="r" b="b"/>
            <a:pathLst>
              <a:path w="4812665">
                <a:moveTo>
                  <a:pt x="0" y="0"/>
                </a:moveTo>
                <a:lnTo>
                  <a:pt x="4812349" y="0"/>
                </a:lnTo>
                <a:lnTo>
                  <a:pt x="0" y="0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5956" y="6246466"/>
            <a:ext cx="4812665" cy="0"/>
          </a:xfrm>
          <a:custGeom>
            <a:avLst/>
            <a:gdLst/>
            <a:ahLst/>
            <a:cxnLst/>
            <a:rect l="l" t="t" r="r" b="b"/>
            <a:pathLst>
              <a:path w="4812665">
                <a:moveTo>
                  <a:pt x="0" y="0"/>
                </a:moveTo>
                <a:lnTo>
                  <a:pt x="4812349" y="0"/>
                </a:lnTo>
                <a:lnTo>
                  <a:pt x="0" y="0"/>
                </a:lnTo>
                <a:close/>
              </a:path>
            </a:pathLst>
          </a:custGeom>
          <a:ln w="59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7867" y="2034251"/>
            <a:ext cx="5728970" cy="4212590"/>
          </a:xfrm>
          <a:custGeom>
            <a:avLst/>
            <a:gdLst/>
            <a:ahLst/>
            <a:cxnLst/>
            <a:rect l="l" t="t" r="r" b="b"/>
            <a:pathLst>
              <a:path w="5728970" h="4212590">
                <a:moveTo>
                  <a:pt x="0" y="483128"/>
                </a:moveTo>
                <a:lnTo>
                  <a:pt x="0" y="457419"/>
                </a:lnTo>
                <a:lnTo>
                  <a:pt x="1782" y="433316"/>
                </a:lnTo>
                <a:lnTo>
                  <a:pt x="5601" y="408677"/>
                </a:lnTo>
                <a:lnTo>
                  <a:pt x="9421" y="384842"/>
                </a:lnTo>
                <a:lnTo>
                  <a:pt x="13241" y="362882"/>
                </a:lnTo>
                <a:lnTo>
                  <a:pt x="20625" y="338243"/>
                </a:lnTo>
                <a:lnTo>
                  <a:pt x="26482" y="316283"/>
                </a:lnTo>
                <a:lnTo>
                  <a:pt x="35903" y="294322"/>
                </a:lnTo>
                <a:lnTo>
                  <a:pt x="44051" y="273701"/>
                </a:lnTo>
                <a:lnTo>
                  <a:pt x="55510" y="251741"/>
                </a:lnTo>
                <a:lnTo>
                  <a:pt x="66969" y="231923"/>
                </a:lnTo>
                <a:lnTo>
                  <a:pt x="78172" y="213979"/>
                </a:lnTo>
                <a:lnTo>
                  <a:pt x="89631" y="193358"/>
                </a:lnTo>
                <a:lnTo>
                  <a:pt x="104909" y="175415"/>
                </a:lnTo>
                <a:lnTo>
                  <a:pt x="118150" y="157472"/>
                </a:lnTo>
                <a:lnTo>
                  <a:pt x="133938" y="140867"/>
                </a:lnTo>
                <a:lnTo>
                  <a:pt x="148961" y="124799"/>
                </a:lnTo>
                <a:lnTo>
                  <a:pt x="166022" y="110873"/>
                </a:lnTo>
                <a:lnTo>
                  <a:pt x="183082" y="95072"/>
                </a:lnTo>
                <a:lnTo>
                  <a:pt x="202180" y="83021"/>
                </a:lnTo>
                <a:lnTo>
                  <a:pt x="219240" y="70433"/>
                </a:lnTo>
                <a:lnTo>
                  <a:pt x="238847" y="58382"/>
                </a:lnTo>
                <a:lnTo>
                  <a:pt x="259727" y="46331"/>
                </a:lnTo>
                <a:lnTo>
                  <a:pt x="278570" y="38564"/>
                </a:lnTo>
                <a:lnTo>
                  <a:pt x="299450" y="28387"/>
                </a:lnTo>
                <a:lnTo>
                  <a:pt x="321094" y="22496"/>
                </a:lnTo>
                <a:lnTo>
                  <a:pt x="343757" y="14461"/>
                </a:lnTo>
                <a:lnTo>
                  <a:pt x="364637" y="10444"/>
                </a:lnTo>
                <a:lnTo>
                  <a:pt x="387300" y="6427"/>
                </a:lnTo>
                <a:lnTo>
                  <a:pt x="410726" y="2678"/>
                </a:lnTo>
                <a:lnTo>
                  <a:pt x="433389" y="0"/>
                </a:lnTo>
                <a:lnTo>
                  <a:pt x="458088" y="0"/>
                </a:lnTo>
                <a:lnTo>
                  <a:pt x="5270438" y="0"/>
                </a:lnTo>
                <a:lnTo>
                  <a:pt x="5293864" y="0"/>
                </a:lnTo>
                <a:lnTo>
                  <a:pt x="5316526" y="2678"/>
                </a:lnTo>
                <a:lnTo>
                  <a:pt x="5339444" y="6427"/>
                </a:lnTo>
                <a:lnTo>
                  <a:pt x="5362106" y="10444"/>
                </a:lnTo>
                <a:lnTo>
                  <a:pt x="5385533" y="14461"/>
                </a:lnTo>
                <a:lnTo>
                  <a:pt x="5406413" y="22496"/>
                </a:lnTo>
                <a:lnTo>
                  <a:pt x="5427293" y="28387"/>
                </a:lnTo>
                <a:lnTo>
                  <a:pt x="5448173" y="38564"/>
                </a:lnTo>
                <a:lnTo>
                  <a:pt x="5488660" y="58382"/>
                </a:lnTo>
                <a:lnTo>
                  <a:pt x="5526600" y="83021"/>
                </a:lnTo>
                <a:lnTo>
                  <a:pt x="5560722" y="110873"/>
                </a:lnTo>
                <a:lnTo>
                  <a:pt x="5578291" y="124799"/>
                </a:lnTo>
                <a:lnTo>
                  <a:pt x="5608593" y="157472"/>
                </a:lnTo>
                <a:lnTo>
                  <a:pt x="5637112" y="193358"/>
                </a:lnTo>
                <a:lnTo>
                  <a:pt x="5650353" y="213979"/>
                </a:lnTo>
                <a:lnTo>
                  <a:pt x="5662321" y="231923"/>
                </a:lnTo>
                <a:lnTo>
                  <a:pt x="5673780" y="251741"/>
                </a:lnTo>
                <a:lnTo>
                  <a:pt x="5683201" y="273701"/>
                </a:lnTo>
                <a:lnTo>
                  <a:pt x="5692623" y="294322"/>
                </a:lnTo>
                <a:lnTo>
                  <a:pt x="5700262" y="316283"/>
                </a:lnTo>
                <a:lnTo>
                  <a:pt x="5707901" y="338243"/>
                </a:lnTo>
                <a:lnTo>
                  <a:pt x="5713503" y="362882"/>
                </a:lnTo>
                <a:lnTo>
                  <a:pt x="5719359" y="384842"/>
                </a:lnTo>
                <a:lnTo>
                  <a:pt x="5723179" y="408677"/>
                </a:lnTo>
                <a:lnTo>
                  <a:pt x="5726998" y="433316"/>
                </a:lnTo>
                <a:lnTo>
                  <a:pt x="5726998" y="457419"/>
                </a:lnTo>
                <a:lnTo>
                  <a:pt x="5728781" y="483128"/>
                </a:lnTo>
                <a:lnTo>
                  <a:pt x="5728781" y="3729544"/>
                </a:lnTo>
                <a:lnTo>
                  <a:pt x="5726998" y="3753487"/>
                </a:lnTo>
                <a:lnTo>
                  <a:pt x="5726998" y="3779411"/>
                </a:lnTo>
                <a:lnTo>
                  <a:pt x="5723179" y="3804022"/>
                </a:lnTo>
                <a:lnTo>
                  <a:pt x="5713503" y="3849898"/>
                </a:lnTo>
                <a:lnTo>
                  <a:pt x="5700262" y="3896417"/>
                </a:lnTo>
                <a:lnTo>
                  <a:pt x="5683201" y="3938972"/>
                </a:lnTo>
                <a:lnTo>
                  <a:pt x="5673780" y="3960911"/>
                </a:lnTo>
                <a:lnTo>
                  <a:pt x="5662321" y="3980857"/>
                </a:lnTo>
                <a:lnTo>
                  <a:pt x="5650353" y="3998806"/>
                </a:lnTo>
                <a:lnTo>
                  <a:pt x="5637112" y="4019416"/>
                </a:lnTo>
                <a:lnTo>
                  <a:pt x="5623871" y="4037365"/>
                </a:lnTo>
                <a:lnTo>
                  <a:pt x="5608593" y="4053321"/>
                </a:lnTo>
                <a:lnTo>
                  <a:pt x="5593570" y="4071272"/>
                </a:lnTo>
                <a:lnTo>
                  <a:pt x="5578291" y="4087893"/>
                </a:lnTo>
                <a:lnTo>
                  <a:pt x="5560722" y="4101853"/>
                </a:lnTo>
                <a:lnTo>
                  <a:pt x="5543661" y="4115814"/>
                </a:lnTo>
                <a:lnTo>
                  <a:pt x="5526600" y="4129775"/>
                </a:lnTo>
                <a:lnTo>
                  <a:pt x="5507503" y="4141744"/>
                </a:lnTo>
                <a:lnTo>
                  <a:pt x="5488660" y="4154374"/>
                </a:lnTo>
                <a:lnTo>
                  <a:pt x="5448173" y="4174320"/>
                </a:lnTo>
                <a:lnTo>
                  <a:pt x="5406413" y="4190276"/>
                </a:lnTo>
                <a:lnTo>
                  <a:pt x="5362106" y="4202242"/>
                </a:lnTo>
                <a:lnTo>
                  <a:pt x="5316526" y="4210220"/>
                </a:lnTo>
                <a:lnTo>
                  <a:pt x="5293864" y="4212214"/>
                </a:lnTo>
                <a:lnTo>
                  <a:pt x="5270438" y="4212214"/>
                </a:lnTo>
                <a:lnTo>
                  <a:pt x="458088" y="4212214"/>
                </a:lnTo>
                <a:lnTo>
                  <a:pt x="433389" y="4212214"/>
                </a:lnTo>
                <a:lnTo>
                  <a:pt x="410726" y="4210220"/>
                </a:lnTo>
                <a:lnTo>
                  <a:pt x="387300" y="4206231"/>
                </a:lnTo>
                <a:lnTo>
                  <a:pt x="364637" y="4202242"/>
                </a:lnTo>
                <a:lnTo>
                  <a:pt x="343757" y="4196259"/>
                </a:lnTo>
                <a:lnTo>
                  <a:pt x="321094" y="4190276"/>
                </a:lnTo>
                <a:lnTo>
                  <a:pt x="299450" y="4182298"/>
                </a:lnTo>
                <a:lnTo>
                  <a:pt x="278570" y="4174320"/>
                </a:lnTo>
                <a:lnTo>
                  <a:pt x="259727" y="4164347"/>
                </a:lnTo>
                <a:lnTo>
                  <a:pt x="238847" y="4154374"/>
                </a:lnTo>
                <a:lnTo>
                  <a:pt x="219240" y="4141744"/>
                </a:lnTo>
                <a:lnTo>
                  <a:pt x="202180" y="4129775"/>
                </a:lnTo>
                <a:lnTo>
                  <a:pt x="183082" y="4115814"/>
                </a:lnTo>
                <a:lnTo>
                  <a:pt x="166022" y="4101853"/>
                </a:lnTo>
                <a:lnTo>
                  <a:pt x="148961" y="4087893"/>
                </a:lnTo>
                <a:lnTo>
                  <a:pt x="133938" y="4071272"/>
                </a:lnTo>
                <a:lnTo>
                  <a:pt x="118150" y="4053321"/>
                </a:lnTo>
                <a:lnTo>
                  <a:pt x="104909" y="4037365"/>
                </a:lnTo>
                <a:lnTo>
                  <a:pt x="89631" y="4019416"/>
                </a:lnTo>
                <a:lnTo>
                  <a:pt x="78172" y="3998806"/>
                </a:lnTo>
                <a:lnTo>
                  <a:pt x="66969" y="3980857"/>
                </a:lnTo>
                <a:lnTo>
                  <a:pt x="55510" y="3960911"/>
                </a:lnTo>
                <a:lnTo>
                  <a:pt x="44051" y="3938972"/>
                </a:lnTo>
                <a:lnTo>
                  <a:pt x="35903" y="3918350"/>
                </a:lnTo>
                <a:lnTo>
                  <a:pt x="26482" y="3896417"/>
                </a:lnTo>
                <a:lnTo>
                  <a:pt x="20625" y="3872501"/>
                </a:lnTo>
                <a:lnTo>
                  <a:pt x="13241" y="3849898"/>
                </a:lnTo>
                <a:lnTo>
                  <a:pt x="9421" y="3825956"/>
                </a:lnTo>
                <a:lnTo>
                  <a:pt x="5601" y="3804022"/>
                </a:lnTo>
                <a:lnTo>
                  <a:pt x="1782" y="3779411"/>
                </a:lnTo>
                <a:lnTo>
                  <a:pt x="0" y="3753487"/>
                </a:lnTo>
                <a:lnTo>
                  <a:pt x="0" y="3729544"/>
                </a:lnTo>
                <a:lnTo>
                  <a:pt x="0" y="483128"/>
                </a:lnTo>
              </a:path>
            </a:pathLst>
          </a:custGeom>
          <a:ln w="5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8528" y="2803400"/>
            <a:ext cx="229870" cy="241935"/>
          </a:xfrm>
          <a:custGeom>
            <a:avLst/>
            <a:gdLst/>
            <a:ahLst/>
            <a:cxnLst/>
            <a:rect l="l" t="t" r="r" b="b"/>
            <a:pathLst>
              <a:path w="229869" h="241935">
                <a:moveTo>
                  <a:pt x="229451" y="241832"/>
                </a:moveTo>
                <a:lnTo>
                  <a:pt x="0" y="0"/>
                </a:lnTo>
                <a:lnTo>
                  <a:pt x="0" y="241832"/>
                </a:lnTo>
                <a:lnTo>
                  <a:pt x="229451" y="241832"/>
                </a:lnTo>
                <a:close/>
              </a:path>
            </a:pathLst>
          </a:custGeom>
          <a:ln w="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207" y="2803400"/>
            <a:ext cx="1833880" cy="967105"/>
          </a:xfrm>
          <a:custGeom>
            <a:avLst/>
            <a:gdLst/>
            <a:ahLst/>
            <a:cxnLst/>
            <a:rect l="l" t="t" r="r" b="b"/>
            <a:pathLst>
              <a:path w="1833880" h="967104">
                <a:moveTo>
                  <a:pt x="1833772" y="241832"/>
                </a:moveTo>
                <a:lnTo>
                  <a:pt x="1604321" y="241832"/>
                </a:lnTo>
                <a:lnTo>
                  <a:pt x="1604321" y="0"/>
                </a:lnTo>
                <a:lnTo>
                  <a:pt x="0" y="0"/>
                </a:lnTo>
                <a:lnTo>
                  <a:pt x="0" y="966605"/>
                </a:lnTo>
                <a:lnTo>
                  <a:pt x="1833772" y="966605"/>
                </a:lnTo>
                <a:lnTo>
                  <a:pt x="1833772" y="241832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2640" y="2120708"/>
            <a:ext cx="4027804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2245">
              <a:lnSpc>
                <a:spcPct val="100000"/>
              </a:lnSpc>
            </a:pPr>
            <a:r>
              <a:rPr sz="1700" b="1" spc="-50" dirty="0">
                <a:latin typeface="Arial"/>
                <a:cs typeface="Arial"/>
              </a:rPr>
              <a:t>Deliver</a:t>
            </a:r>
            <a:r>
              <a:rPr sz="1700" b="1" spc="-100" dirty="0">
                <a:latin typeface="Arial"/>
                <a:cs typeface="Arial"/>
              </a:rPr>
              <a:t> </a:t>
            </a:r>
            <a:r>
              <a:rPr sz="1700" b="1" spc="-55" dirty="0">
                <a:latin typeface="Arial"/>
                <a:cs typeface="Arial"/>
              </a:rPr>
              <a:t>Order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50" dirty="0">
                <a:latin typeface="Arial"/>
                <a:cs typeface="Arial"/>
              </a:rPr>
              <a:t>Decision</a:t>
            </a:r>
            <a:r>
              <a:rPr sz="1700" spc="-50" dirty="0">
                <a:latin typeface="Arial"/>
                <a:cs typeface="Arial"/>
              </a:rPr>
              <a:t>: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Any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2640" y="3135171"/>
            <a:ext cx="1544320" cy="52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-55" dirty="0">
                <a:latin typeface="Arial"/>
                <a:cs typeface="Arial"/>
              </a:rPr>
              <a:t>branch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happens.  </a:t>
            </a:r>
            <a:r>
              <a:rPr sz="1700" spc="-55" dirty="0">
                <a:latin typeface="Arial"/>
                <a:cs typeface="Arial"/>
              </a:rPr>
              <a:t>Mutual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exclusion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9298" y="4128335"/>
            <a:ext cx="229870" cy="242570"/>
          </a:xfrm>
          <a:custGeom>
            <a:avLst/>
            <a:gdLst/>
            <a:ahLst/>
            <a:cxnLst/>
            <a:rect l="l" t="t" r="r" b="b"/>
            <a:pathLst>
              <a:path w="229869" h="242570">
                <a:moveTo>
                  <a:pt x="229451" y="241992"/>
                </a:moveTo>
                <a:lnTo>
                  <a:pt x="0" y="0"/>
                </a:lnTo>
                <a:lnTo>
                  <a:pt x="0" y="241992"/>
                </a:lnTo>
                <a:lnTo>
                  <a:pt x="229451" y="241992"/>
                </a:lnTo>
                <a:close/>
              </a:path>
            </a:pathLst>
          </a:custGeom>
          <a:ln w="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2269" y="4128335"/>
            <a:ext cx="2406650" cy="2064385"/>
          </a:xfrm>
          <a:custGeom>
            <a:avLst/>
            <a:gdLst/>
            <a:ahLst/>
            <a:cxnLst/>
            <a:rect l="l" t="t" r="r" b="b"/>
            <a:pathLst>
              <a:path w="2406650" h="2064385">
                <a:moveTo>
                  <a:pt x="2406480" y="241992"/>
                </a:moveTo>
                <a:lnTo>
                  <a:pt x="2177028" y="241992"/>
                </a:lnTo>
                <a:lnTo>
                  <a:pt x="2177028" y="0"/>
                </a:lnTo>
                <a:lnTo>
                  <a:pt x="0" y="0"/>
                </a:lnTo>
                <a:lnTo>
                  <a:pt x="0" y="2064280"/>
                </a:lnTo>
                <a:lnTo>
                  <a:pt x="2406480" y="2064280"/>
                </a:lnTo>
                <a:lnTo>
                  <a:pt x="2406480" y="241992"/>
                </a:lnTo>
              </a:path>
            </a:pathLst>
          </a:custGeom>
          <a:ln w="5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0710" y="4365151"/>
            <a:ext cx="2131060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500"/>
              </a:lnSpc>
            </a:pPr>
            <a:r>
              <a:rPr sz="1700" b="1" spc="-55" dirty="0">
                <a:latin typeface="Arial"/>
                <a:cs typeface="Arial"/>
              </a:rPr>
              <a:t>Merge</a:t>
            </a:r>
            <a:r>
              <a:rPr sz="1700" spc="-55" dirty="0">
                <a:latin typeface="Arial"/>
                <a:cs typeface="Arial"/>
              </a:rPr>
              <a:t>: </a:t>
            </a:r>
            <a:r>
              <a:rPr sz="1700" i="1" spc="-65" dirty="0">
                <a:latin typeface="Arial"/>
                <a:cs typeface="Arial"/>
              </a:rPr>
              <a:t>Any </a:t>
            </a:r>
            <a:r>
              <a:rPr sz="1700" spc="-50" dirty="0">
                <a:latin typeface="Arial"/>
                <a:cs typeface="Arial"/>
              </a:rPr>
              <a:t>input </a:t>
            </a:r>
            <a:r>
              <a:rPr sz="1700" spc="-55" dirty="0">
                <a:latin typeface="Arial"/>
                <a:cs typeface="Arial"/>
              </a:rPr>
              <a:t>leads  </a:t>
            </a:r>
            <a:r>
              <a:rPr sz="1700" spc="-40" dirty="0">
                <a:latin typeface="Arial"/>
                <a:cs typeface="Arial"/>
              </a:rPr>
              <a:t>to </a:t>
            </a:r>
            <a:r>
              <a:rPr sz="1700" spc="-45" dirty="0">
                <a:latin typeface="Arial"/>
                <a:cs typeface="Arial"/>
              </a:rPr>
              <a:t>continuation. </a:t>
            </a:r>
            <a:r>
              <a:rPr sz="1700" spc="-50" dirty="0">
                <a:latin typeface="Arial"/>
                <a:cs typeface="Arial"/>
              </a:rPr>
              <a:t>This </a:t>
            </a:r>
            <a:r>
              <a:rPr sz="1700" spc="-30" dirty="0">
                <a:latin typeface="Arial"/>
                <a:cs typeface="Arial"/>
              </a:rPr>
              <a:t>is  </a:t>
            </a:r>
            <a:r>
              <a:rPr sz="1700" spc="-35" dirty="0">
                <a:latin typeface="Arial"/>
                <a:cs typeface="Arial"/>
              </a:rPr>
              <a:t>in </a:t>
            </a:r>
            <a:r>
              <a:rPr sz="1700" spc="-50" dirty="0">
                <a:latin typeface="Arial"/>
                <a:cs typeface="Arial"/>
              </a:rPr>
              <a:t>contrast </a:t>
            </a:r>
            <a:r>
              <a:rPr sz="1700" spc="-40" dirty="0">
                <a:latin typeface="Arial"/>
                <a:cs typeface="Arial"/>
              </a:rPr>
              <a:t>to </a:t>
            </a:r>
            <a:r>
              <a:rPr sz="1700" spc="-50" dirty="0">
                <a:latin typeface="Arial"/>
                <a:cs typeface="Arial"/>
              </a:rPr>
              <a:t>a </a:t>
            </a:r>
            <a:r>
              <a:rPr sz="1700" i="1" spc="-40" dirty="0">
                <a:latin typeface="Arial"/>
                <a:cs typeface="Arial"/>
              </a:rPr>
              <a:t>join</a:t>
            </a:r>
            <a:r>
              <a:rPr sz="1700" spc="-40" dirty="0">
                <a:latin typeface="Arial"/>
                <a:cs typeface="Arial"/>
              </a:rPr>
              <a:t>, </a:t>
            </a:r>
            <a:r>
              <a:rPr sz="1700" spc="-35" dirty="0">
                <a:latin typeface="Arial"/>
                <a:cs typeface="Arial"/>
              </a:rPr>
              <a:t>in  </a:t>
            </a:r>
            <a:r>
              <a:rPr sz="1700" spc="-55" dirty="0">
                <a:latin typeface="Arial"/>
                <a:cs typeface="Arial"/>
              </a:rPr>
              <a:t>which case </a:t>
            </a:r>
            <a:r>
              <a:rPr sz="1700" i="1" spc="-35" dirty="0">
                <a:latin typeface="Arial"/>
                <a:cs typeface="Arial"/>
              </a:rPr>
              <a:t>all </a:t>
            </a:r>
            <a:r>
              <a:rPr sz="1700" spc="-45" dirty="0">
                <a:latin typeface="Arial"/>
                <a:cs typeface="Arial"/>
              </a:rPr>
              <a:t>the  </a:t>
            </a:r>
            <a:r>
              <a:rPr sz="1700" spc="-50" dirty="0">
                <a:latin typeface="Arial"/>
                <a:cs typeface="Arial"/>
              </a:rPr>
              <a:t>inputs </a:t>
            </a:r>
            <a:r>
              <a:rPr sz="1700" spc="-60" dirty="0">
                <a:latin typeface="Arial"/>
                <a:cs typeface="Arial"/>
              </a:rPr>
              <a:t>have </a:t>
            </a:r>
            <a:r>
              <a:rPr sz="1700" spc="-35" dirty="0">
                <a:latin typeface="Arial"/>
                <a:cs typeface="Arial"/>
              </a:rPr>
              <a:t>to </a:t>
            </a:r>
            <a:r>
              <a:rPr sz="1700" spc="-40" dirty="0">
                <a:latin typeface="Arial"/>
                <a:cs typeface="Arial"/>
              </a:rPr>
              <a:t>arrive  </a:t>
            </a:r>
            <a:r>
              <a:rPr sz="1700" spc="-50" dirty="0">
                <a:latin typeface="Arial"/>
                <a:cs typeface="Arial"/>
              </a:rPr>
              <a:t>before </a:t>
            </a:r>
            <a:r>
              <a:rPr sz="1700" spc="-20" dirty="0">
                <a:latin typeface="Arial"/>
                <a:cs typeface="Arial"/>
              </a:rPr>
              <a:t>it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continues.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297181"/>
            <a:ext cx="78752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More </a:t>
            </a:r>
            <a:r>
              <a:rPr sz="3600" dirty="0"/>
              <a:t>UML </a:t>
            </a:r>
            <a:r>
              <a:rPr sz="3600" spc="-5" dirty="0"/>
              <a:t>Activity Diagram</a:t>
            </a:r>
            <a:r>
              <a:rPr sz="3600" spc="-200" dirty="0"/>
              <a:t> </a:t>
            </a:r>
            <a:r>
              <a:rPr sz="3600" spc="-5" dirty="0"/>
              <a:t>notation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79071" y="1521201"/>
            <a:ext cx="5326823" cy="5003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9344" y="2045331"/>
            <a:ext cx="9944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165" marR="5080" indent="-2921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Receive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Video  Order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5562" y="3323731"/>
            <a:ext cx="6464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Fill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Order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4819" y="3323731"/>
            <a:ext cx="8940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Arial"/>
                <a:cs typeface="Arial"/>
              </a:rPr>
              <a:t>Send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Invoice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1694" y="3931834"/>
            <a:ext cx="49339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</a:pPr>
            <a:r>
              <a:rPr sz="1150" spc="20" dirty="0">
                <a:latin typeface="Arial"/>
                <a:cs typeface="Arial"/>
              </a:rPr>
              <a:t>D</a:t>
            </a:r>
            <a:r>
              <a:rPr sz="1150" spc="10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li</a:t>
            </a:r>
            <a:r>
              <a:rPr sz="1150" spc="10" dirty="0">
                <a:latin typeface="Arial"/>
                <a:cs typeface="Arial"/>
              </a:rPr>
              <a:t>ver  </a:t>
            </a:r>
            <a:r>
              <a:rPr sz="1150" spc="15" dirty="0">
                <a:latin typeface="Arial"/>
                <a:cs typeface="Arial"/>
              </a:rPr>
              <a:t>Order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2054" y="4463198"/>
            <a:ext cx="120205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Receive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Payment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8280" y="5567422"/>
            <a:ext cx="836294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Close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Order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89498" y="4769966"/>
            <a:ext cx="169545" cy="164465"/>
          </a:xfrm>
          <a:custGeom>
            <a:avLst/>
            <a:gdLst/>
            <a:ahLst/>
            <a:cxnLst/>
            <a:rect l="l" t="t" r="r" b="b"/>
            <a:pathLst>
              <a:path w="169545" h="164464">
                <a:moveTo>
                  <a:pt x="169538" y="163882"/>
                </a:moveTo>
                <a:lnTo>
                  <a:pt x="0" y="0"/>
                </a:lnTo>
                <a:lnTo>
                  <a:pt x="0" y="163882"/>
                </a:lnTo>
                <a:lnTo>
                  <a:pt x="169538" y="163882"/>
                </a:lnTo>
                <a:close/>
              </a:path>
            </a:pathLst>
          </a:custGeom>
          <a:ln w="4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3859" y="4769966"/>
            <a:ext cx="1355725" cy="368935"/>
          </a:xfrm>
          <a:custGeom>
            <a:avLst/>
            <a:gdLst/>
            <a:ahLst/>
            <a:cxnLst/>
            <a:rect l="l" t="t" r="r" b="b"/>
            <a:pathLst>
              <a:path w="1355725" h="368935">
                <a:moveTo>
                  <a:pt x="1355176" y="163882"/>
                </a:moveTo>
                <a:lnTo>
                  <a:pt x="1185638" y="163882"/>
                </a:lnTo>
                <a:lnTo>
                  <a:pt x="1185638" y="0"/>
                </a:lnTo>
                <a:lnTo>
                  <a:pt x="0" y="0"/>
                </a:lnTo>
                <a:lnTo>
                  <a:pt x="0" y="368371"/>
                </a:lnTo>
                <a:lnTo>
                  <a:pt x="1355176" y="368371"/>
                </a:lnTo>
                <a:lnTo>
                  <a:pt x="1355176" y="163882"/>
                </a:lnTo>
              </a:path>
            </a:pathLst>
          </a:custGeom>
          <a:ln w="4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65862" y="4851900"/>
            <a:ext cx="104394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Accept </a:t>
            </a:r>
            <a:r>
              <a:rPr sz="1150" spc="20" dirty="0">
                <a:latin typeface="Arial"/>
                <a:cs typeface="Arial"/>
              </a:rPr>
              <a:t>a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signal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0394" y="3318457"/>
            <a:ext cx="105981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Resend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Invoice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7043" y="4955281"/>
            <a:ext cx="52578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Cancel  request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4981" y="5894696"/>
            <a:ext cx="9194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Cancel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Order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80918" y="6160384"/>
            <a:ext cx="2745740" cy="205104"/>
          </a:xfrm>
          <a:custGeom>
            <a:avLst/>
            <a:gdLst/>
            <a:ahLst/>
            <a:cxnLst/>
            <a:rect l="l" t="t" r="r" b="b"/>
            <a:pathLst>
              <a:path w="2745740" h="205104">
                <a:moveTo>
                  <a:pt x="2745164" y="0"/>
                </a:moveTo>
                <a:lnTo>
                  <a:pt x="2745164" y="102471"/>
                </a:lnTo>
                <a:lnTo>
                  <a:pt x="2743847" y="113310"/>
                </a:lnTo>
                <a:lnTo>
                  <a:pt x="2742342" y="122784"/>
                </a:lnTo>
                <a:lnTo>
                  <a:pt x="2739519" y="132258"/>
                </a:lnTo>
                <a:lnTo>
                  <a:pt x="2736697" y="141751"/>
                </a:lnTo>
                <a:lnTo>
                  <a:pt x="2714305" y="174702"/>
                </a:lnTo>
                <a:lnTo>
                  <a:pt x="2680247" y="196360"/>
                </a:lnTo>
                <a:lnTo>
                  <a:pt x="2649387" y="204494"/>
                </a:lnTo>
                <a:lnTo>
                  <a:pt x="2639603" y="204494"/>
                </a:lnTo>
                <a:lnTo>
                  <a:pt x="0" y="204494"/>
                </a:lnTo>
              </a:path>
            </a:pathLst>
          </a:custGeom>
          <a:ln w="4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0918" y="6314320"/>
            <a:ext cx="155575" cy="101600"/>
          </a:xfrm>
          <a:custGeom>
            <a:avLst/>
            <a:gdLst/>
            <a:ahLst/>
            <a:cxnLst/>
            <a:rect l="l" t="t" r="r" b="b"/>
            <a:pathLst>
              <a:path w="155575" h="101600">
                <a:moveTo>
                  <a:pt x="155425" y="0"/>
                </a:moveTo>
                <a:lnTo>
                  <a:pt x="0" y="50559"/>
                </a:lnTo>
                <a:lnTo>
                  <a:pt x="155425" y="101119"/>
                </a:lnTo>
              </a:path>
            </a:pathLst>
          </a:custGeom>
          <a:ln w="4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73547" y="1344598"/>
            <a:ext cx="4025926" cy="1914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03598" y="2267625"/>
            <a:ext cx="210121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90"/>
              </a:lnSpc>
            </a:pPr>
            <a:r>
              <a:rPr sz="1150" spc="15" dirty="0">
                <a:latin typeface="Arial"/>
                <a:cs typeface="Arial"/>
              </a:rPr>
              <a:t>30 </a:t>
            </a:r>
            <a:r>
              <a:rPr sz="1150" spc="10" dirty="0">
                <a:latin typeface="Arial"/>
                <a:cs typeface="Arial"/>
              </a:rPr>
              <a:t>days since sent </a:t>
            </a:r>
            <a:r>
              <a:rPr sz="1150" spc="5" dirty="0">
                <a:latin typeface="Arial"/>
                <a:cs typeface="Arial"/>
              </a:rPr>
              <a:t>last </a:t>
            </a:r>
            <a:r>
              <a:rPr sz="1150" spc="15" dirty="0">
                <a:latin typeface="Arial"/>
                <a:cs typeface="Arial"/>
              </a:rPr>
              <a:t>invoice,  </a:t>
            </a:r>
            <a:r>
              <a:rPr sz="1150" spc="10" dirty="0">
                <a:latin typeface="Arial"/>
                <a:cs typeface="Arial"/>
              </a:rPr>
              <a:t>and </a:t>
            </a:r>
            <a:r>
              <a:rPr sz="1150" spc="15" dirty="0">
                <a:latin typeface="Arial"/>
                <a:cs typeface="Arial"/>
              </a:rPr>
              <a:t>no </a:t>
            </a:r>
            <a:r>
              <a:rPr sz="1150" spc="10" dirty="0">
                <a:latin typeface="Arial"/>
                <a:cs typeface="Arial"/>
              </a:rPr>
              <a:t>payment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received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7959" y="1703091"/>
            <a:ext cx="8877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latin typeface="Arial"/>
                <a:cs typeface="Arial"/>
              </a:rPr>
              <a:t>A </a:t>
            </a:r>
            <a:r>
              <a:rPr sz="1150" spc="15" dirty="0">
                <a:latin typeface="Arial"/>
                <a:cs typeface="Arial"/>
              </a:rPr>
              <a:t>time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signal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5117" y="4344994"/>
            <a:ext cx="3168671" cy="1454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578" y="541338"/>
            <a:ext cx="542036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30425" algn="l"/>
                <a:tab pos="3260090" algn="l"/>
                <a:tab pos="4276725" algn="l"/>
              </a:tabLst>
            </a:pPr>
            <a:r>
              <a:rPr dirty="0"/>
              <a:t>Pr</a:t>
            </a:r>
            <a:r>
              <a:rPr spc="-5" dirty="0"/>
              <a:t>o</a:t>
            </a:r>
            <a:r>
              <a:rPr dirty="0"/>
              <a:t>cess	sa</a:t>
            </a:r>
            <a:r>
              <a:rPr spc="-5" dirty="0"/>
              <a:t>l</a:t>
            </a:r>
            <a:r>
              <a:rPr dirty="0"/>
              <a:t>e	</a:t>
            </a:r>
            <a:r>
              <a:rPr spc="-5" dirty="0"/>
              <a:t>u</a:t>
            </a:r>
            <a:r>
              <a:rPr dirty="0"/>
              <a:t>se	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6755" y="4095110"/>
            <a:ext cx="5695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60"/>
              </a:lnSpc>
            </a:pPr>
            <a:r>
              <a:rPr sz="750" spc="60" dirty="0">
                <a:latin typeface="Arial"/>
                <a:cs typeface="Arial"/>
              </a:rPr>
              <a:t>[ </a:t>
            </a:r>
            <a:r>
              <a:rPr sz="750" spc="114" dirty="0">
                <a:latin typeface="Arial"/>
                <a:cs typeface="Arial"/>
              </a:rPr>
              <a:t>cash  </a:t>
            </a:r>
            <a:r>
              <a:rPr sz="750" spc="120" dirty="0">
                <a:latin typeface="Arial"/>
                <a:cs typeface="Arial"/>
              </a:rPr>
              <a:t>payment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]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2221" y="3356574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4">
                <a:moveTo>
                  <a:pt x="0" y="0"/>
                </a:moveTo>
                <a:lnTo>
                  <a:pt x="7701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2221" y="3356574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4">
                <a:moveTo>
                  <a:pt x="0" y="0"/>
                </a:moveTo>
                <a:lnTo>
                  <a:pt x="7701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8733" y="3083590"/>
            <a:ext cx="1116965" cy="273050"/>
          </a:xfrm>
          <a:custGeom>
            <a:avLst/>
            <a:gdLst/>
            <a:ahLst/>
            <a:cxnLst/>
            <a:rect l="l" t="t" r="r" b="b"/>
            <a:pathLst>
              <a:path w="1116964" h="273050">
                <a:moveTo>
                  <a:pt x="0" y="136614"/>
                </a:moveTo>
                <a:lnTo>
                  <a:pt x="0" y="129044"/>
                </a:lnTo>
                <a:lnTo>
                  <a:pt x="0" y="122696"/>
                </a:lnTo>
                <a:lnTo>
                  <a:pt x="1084" y="115371"/>
                </a:lnTo>
                <a:lnTo>
                  <a:pt x="3407" y="109022"/>
                </a:lnTo>
                <a:lnTo>
                  <a:pt x="4956" y="102674"/>
                </a:lnTo>
                <a:lnTo>
                  <a:pt x="7280" y="96325"/>
                </a:lnTo>
                <a:lnTo>
                  <a:pt x="10843" y="89611"/>
                </a:lnTo>
                <a:lnTo>
                  <a:pt x="13011" y="83262"/>
                </a:lnTo>
                <a:lnTo>
                  <a:pt x="16574" y="76914"/>
                </a:lnTo>
                <a:lnTo>
                  <a:pt x="19982" y="71420"/>
                </a:lnTo>
                <a:lnTo>
                  <a:pt x="24629" y="66048"/>
                </a:lnTo>
                <a:lnTo>
                  <a:pt x="29276" y="60554"/>
                </a:lnTo>
                <a:lnTo>
                  <a:pt x="33768" y="55060"/>
                </a:lnTo>
                <a:lnTo>
                  <a:pt x="39654" y="49688"/>
                </a:lnTo>
                <a:lnTo>
                  <a:pt x="44301" y="44805"/>
                </a:lnTo>
                <a:lnTo>
                  <a:pt x="50032" y="40288"/>
                </a:lnTo>
                <a:lnTo>
                  <a:pt x="56073" y="35771"/>
                </a:lnTo>
                <a:lnTo>
                  <a:pt x="63044" y="31131"/>
                </a:lnTo>
                <a:lnTo>
                  <a:pt x="68775" y="27469"/>
                </a:lnTo>
                <a:lnTo>
                  <a:pt x="75746" y="22952"/>
                </a:lnTo>
                <a:lnTo>
                  <a:pt x="82716" y="20266"/>
                </a:lnTo>
                <a:lnTo>
                  <a:pt x="89532" y="16603"/>
                </a:lnTo>
                <a:lnTo>
                  <a:pt x="97741" y="13917"/>
                </a:lnTo>
                <a:lnTo>
                  <a:pt x="105022" y="11109"/>
                </a:lnTo>
                <a:lnTo>
                  <a:pt x="113077" y="8423"/>
                </a:lnTo>
                <a:lnTo>
                  <a:pt x="121131" y="6592"/>
                </a:lnTo>
                <a:lnTo>
                  <a:pt x="129186" y="4761"/>
                </a:lnTo>
                <a:lnTo>
                  <a:pt x="137241" y="2685"/>
                </a:lnTo>
                <a:lnTo>
                  <a:pt x="146845" y="1709"/>
                </a:lnTo>
                <a:lnTo>
                  <a:pt x="154900" y="854"/>
                </a:lnTo>
                <a:lnTo>
                  <a:pt x="164194" y="0"/>
                </a:lnTo>
                <a:lnTo>
                  <a:pt x="173488" y="0"/>
                </a:lnTo>
                <a:lnTo>
                  <a:pt x="943651" y="0"/>
                </a:lnTo>
                <a:lnTo>
                  <a:pt x="951706" y="0"/>
                </a:lnTo>
                <a:lnTo>
                  <a:pt x="961000" y="854"/>
                </a:lnTo>
                <a:lnTo>
                  <a:pt x="969055" y="1709"/>
                </a:lnTo>
                <a:lnTo>
                  <a:pt x="978194" y="2685"/>
                </a:lnTo>
                <a:lnTo>
                  <a:pt x="986404" y="4761"/>
                </a:lnTo>
                <a:lnTo>
                  <a:pt x="994768" y="6592"/>
                </a:lnTo>
                <a:lnTo>
                  <a:pt x="1002823" y="8423"/>
                </a:lnTo>
                <a:lnTo>
                  <a:pt x="1010878" y="11109"/>
                </a:lnTo>
                <a:lnTo>
                  <a:pt x="1017848" y="13917"/>
                </a:lnTo>
                <a:lnTo>
                  <a:pt x="1025903" y="16603"/>
                </a:lnTo>
                <a:lnTo>
                  <a:pt x="1032874" y="20266"/>
                </a:lnTo>
                <a:lnTo>
                  <a:pt x="1040154" y="22952"/>
                </a:lnTo>
                <a:lnTo>
                  <a:pt x="1047124" y="27469"/>
                </a:lnTo>
                <a:lnTo>
                  <a:pt x="1075936" y="49688"/>
                </a:lnTo>
                <a:lnTo>
                  <a:pt x="1082132" y="55060"/>
                </a:lnTo>
                <a:lnTo>
                  <a:pt x="1086624" y="60554"/>
                </a:lnTo>
                <a:lnTo>
                  <a:pt x="1091271" y="66048"/>
                </a:lnTo>
                <a:lnTo>
                  <a:pt x="1095918" y="71420"/>
                </a:lnTo>
                <a:lnTo>
                  <a:pt x="1099326" y="76914"/>
                </a:lnTo>
                <a:lnTo>
                  <a:pt x="1102888" y="83262"/>
                </a:lnTo>
                <a:lnTo>
                  <a:pt x="1105212" y="89611"/>
                </a:lnTo>
                <a:lnTo>
                  <a:pt x="1108620" y="96325"/>
                </a:lnTo>
                <a:lnTo>
                  <a:pt x="1110943" y="102674"/>
                </a:lnTo>
                <a:lnTo>
                  <a:pt x="1112028" y="109022"/>
                </a:lnTo>
                <a:lnTo>
                  <a:pt x="1114351" y="115371"/>
                </a:lnTo>
                <a:lnTo>
                  <a:pt x="1115590" y="122696"/>
                </a:lnTo>
                <a:lnTo>
                  <a:pt x="1115590" y="129044"/>
                </a:lnTo>
                <a:lnTo>
                  <a:pt x="1116675" y="136614"/>
                </a:lnTo>
                <a:lnTo>
                  <a:pt x="1115590" y="143939"/>
                </a:lnTo>
                <a:lnTo>
                  <a:pt x="1115590" y="150287"/>
                </a:lnTo>
                <a:lnTo>
                  <a:pt x="1114351" y="157490"/>
                </a:lnTo>
                <a:lnTo>
                  <a:pt x="1112028" y="163961"/>
                </a:lnTo>
                <a:lnTo>
                  <a:pt x="1110943" y="170309"/>
                </a:lnTo>
                <a:lnTo>
                  <a:pt x="1108620" y="176658"/>
                </a:lnTo>
                <a:lnTo>
                  <a:pt x="1105212" y="183250"/>
                </a:lnTo>
                <a:lnTo>
                  <a:pt x="1102888" y="189721"/>
                </a:lnTo>
                <a:lnTo>
                  <a:pt x="1099326" y="196070"/>
                </a:lnTo>
                <a:lnTo>
                  <a:pt x="1095918" y="201441"/>
                </a:lnTo>
                <a:lnTo>
                  <a:pt x="1091271" y="206935"/>
                </a:lnTo>
                <a:lnTo>
                  <a:pt x="1086624" y="212429"/>
                </a:lnTo>
                <a:lnTo>
                  <a:pt x="1082132" y="217801"/>
                </a:lnTo>
                <a:lnTo>
                  <a:pt x="1075936" y="223661"/>
                </a:lnTo>
                <a:lnTo>
                  <a:pt x="1071289" y="228178"/>
                </a:lnTo>
                <a:lnTo>
                  <a:pt x="1065557" y="232695"/>
                </a:lnTo>
                <a:lnTo>
                  <a:pt x="1059826" y="237212"/>
                </a:lnTo>
                <a:lnTo>
                  <a:pt x="1052856" y="241852"/>
                </a:lnTo>
                <a:lnTo>
                  <a:pt x="1047124" y="245392"/>
                </a:lnTo>
                <a:lnTo>
                  <a:pt x="1040154" y="250031"/>
                </a:lnTo>
                <a:lnTo>
                  <a:pt x="1032874" y="252717"/>
                </a:lnTo>
                <a:lnTo>
                  <a:pt x="1025903" y="256380"/>
                </a:lnTo>
                <a:lnTo>
                  <a:pt x="1017848" y="259066"/>
                </a:lnTo>
                <a:lnTo>
                  <a:pt x="1010878" y="261752"/>
                </a:lnTo>
                <a:lnTo>
                  <a:pt x="1002823" y="264560"/>
                </a:lnTo>
                <a:lnTo>
                  <a:pt x="994768" y="266635"/>
                </a:lnTo>
                <a:lnTo>
                  <a:pt x="986404" y="268466"/>
                </a:lnTo>
                <a:lnTo>
                  <a:pt x="978194" y="270298"/>
                </a:lnTo>
                <a:lnTo>
                  <a:pt x="969055" y="271152"/>
                </a:lnTo>
                <a:lnTo>
                  <a:pt x="961000" y="272129"/>
                </a:lnTo>
                <a:lnTo>
                  <a:pt x="951706" y="272984"/>
                </a:lnTo>
                <a:lnTo>
                  <a:pt x="943651" y="272984"/>
                </a:lnTo>
                <a:lnTo>
                  <a:pt x="173488" y="272984"/>
                </a:lnTo>
                <a:lnTo>
                  <a:pt x="164194" y="272984"/>
                </a:lnTo>
                <a:lnTo>
                  <a:pt x="154900" y="272129"/>
                </a:lnTo>
                <a:lnTo>
                  <a:pt x="146845" y="271152"/>
                </a:lnTo>
                <a:lnTo>
                  <a:pt x="137241" y="270298"/>
                </a:lnTo>
                <a:lnTo>
                  <a:pt x="129186" y="268466"/>
                </a:lnTo>
                <a:lnTo>
                  <a:pt x="121131" y="266635"/>
                </a:lnTo>
                <a:lnTo>
                  <a:pt x="113077" y="264560"/>
                </a:lnTo>
                <a:lnTo>
                  <a:pt x="105022" y="261752"/>
                </a:lnTo>
                <a:lnTo>
                  <a:pt x="97741" y="259066"/>
                </a:lnTo>
                <a:lnTo>
                  <a:pt x="89532" y="256380"/>
                </a:lnTo>
                <a:lnTo>
                  <a:pt x="82716" y="252717"/>
                </a:lnTo>
                <a:lnTo>
                  <a:pt x="75746" y="250031"/>
                </a:lnTo>
                <a:lnTo>
                  <a:pt x="68775" y="245392"/>
                </a:lnTo>
                <a:lnTo>
                  <a:pt x="33768" y="217801"/>
                </a:lnTo>
                <a:lnTo>
                  <a:pt x="29276" y="212429"/>
                </a:lnTo>
                <a:lnTo>
                  <a:pt x="24629" y="206935"/>
                </a:lnTo>
                <a:lnTo>
                  <a:pt x="19982" y="201441"/>
                </a:lnTo>
                <a:lnTo>
                  <a:pt x="16574" y="196070"/>
                </a:lnTo>
                <a:lnTo>
                  <a:pt x="13011" y="189721"/>
                </a:lnTo>
                <a:lnTo>
                  <a:pt x="10843" y="183250"/>
                </a:lnTo>
                <a:lnTo>
                  <a:pt x="7280" y="176658"/>
                </a:lnTo>
                <a:lnTo>
                  <a:pt x="4956" y="170309"/>
                </a:lnTo>
                <a:lnTo>
                  <a:pt x="3407" y="163961"/>
                </a:lnTo>
                <a:lnTo>
                  <a:pt x="1084" y="157490"/>
                </a:lnTo>
                <a:lnTo>
                  <a:pt x="0" y="150287"/>
                </a:lnTo>
                <a:lnTo>
                  <a:pt x="0" y="143939"/>
                </a:lnTo>
                <a:lnTo>
                  <a:pt x="0" y="1366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2139" y="3154011"/>
            <a:ext cx="9302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5" dirty="0">
                <a:latin typeface="Arial"/>
                <a:cs typeface="Arial"/>
              </a:rPr>
              <a:t>Enter </a:t>
            </a:r>
            <a:r>
              <a:rPr sz="750" spc="100" dirty="0">
                <a:latin typeface="Arial"/>
                <a:cs typeface="Arial"/>
              </a:rPr>
              <a:t>Cart</a:t>
            </a:r>
            <a:r>
              <a:rPr sz="750" spc="-55" dirty="0">
                <a:latin typeface="Arial"/>
                <a:cs typeface="Arial"/>
              </a:rPr>
              <a:t> </a:t>
            </a:r>
            <a:r>
              <a:rPr sz="750" spc="110" dirty="0">
                <a:latin typeface="Arial"/>
                <a:cs typeface="Arial"/>
              </a:rPr>
              <a:t>Items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0966" y="3702688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0966" y="3702688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7960" y="3398694"/>
            <a:ext cx="1116965" cy="304165"/>
          </a:xfrm>
          <a:custGeom>
            <a:avLst/>
            <a:gdLst/>
            <a:ahLst/>
            <a:cxnLst/>
            <a:rect l="l" t="t" r="r" b="b"/>
            <a:pathLst>
              <a:path w="1116964" h="304164">
                <a:moveTo>
                  <a:pt x="0" y="151874"/>
                </a:moveTo>
                <a:lnTo>
                  <a:pt x="0" y="143695"/>
                </a:lnTo>
                <a:lnTo>
                  <a:pt x="0" y="136369"/>
                </a:lnTo>
                <a:lnTo>
                  <a:pt x="1084" y="129166"/>
                </a:lnTo>
                <a:lnTo>
                  <a:pt x="15025" y="92419"/>
                </a:lnTo>
                <a:lnTo>
                  <a:pt x="28036" y="73129"/>
                </a:lnTo>
                <a:lnTo>
                  <a:pt x="32683" y="66658"/>
                </a:lnTo>
                <a:lnTo>
                  <a:pt x="37330" y="61287"/>
                </a:lnTo>
                <a:lnTo>
                  <a:pt x="43062" y="55793"/>
                </a:lnTo>
                <a:lnTo>
                  <a:pt x="49877" y="49444"/>
                </a:lnTo>
                <a:lnTo>
                  <a:pt x="55764" y="44927"/>
                </a:lnTo>
                <a:lnTo>
                  <a:pt x="62579" y="39433"/>
                </a:lnTo>
                <a:lnTo>
                  <a:pt x="99910" y="18190"/>
                </a:lnTo>
                <a:lnTo>
                  <a:pt x="144212" y="4639"/>
                </a:lnTo>
                <a:lnTo>
                  <a:pt x="153351" y="2807"/>
                </a:lnTo>
                <a:lnTo>
                  <a:pt x="162645" y="1831"/>
                </a:lnTo>
                <a:lnTo>
                  <a:pt x="173333" y="976"/>
                </a:lnTo>
                <a:lnTo>
                  <a:pt x="182627" y="0"/>
                </a:lnTo>
                <a:lnTo>
                  <a:pt x="193005" y="0"/>
                </a:lnTo>
                <a:lnTo>
                  <a:pt x="923669" y="0"/>
                </a:lnTo>
                <a:lnTo>
                  <a:pt x="932808" y="0"/>
                </a:lnTo>
                <a:lnTo>
                  <a:pt x="943186" y="976"/>
                </a:lnTo>
                <a:lnTo>
                  <a:pt x="952480" y="1831"/>
                </a:lnTo>
                <a:lnTo>
                  <a:pt x="961619" y="2807"/>
                </a:lnTo>
                <a:lnTo>
                  <a:pt x="971223" y="4639"/>
                </a:lnTo>
                <a:lnTo>
                  <a:pt x="980517" y="6348"/>
                </a:lnTo>
                <a:lnTo>
                  <a:pt x="989811" y="9156"/>
                </a:lnTo>
                <a:lnTo>
                  <a:pt x="997866" y="11842"/>
                </a:lnTo>
                <a:lnTo>
                  <a:pt x="1007005" y="14528"/>
                </a:lnTo>
                <a:lnTo>
                  <a:pt x="1045575" y="34550"/>
                </a:lnTo>
                <a:lnTo>
                  <a:pt x="1078259" y="61287"/>
                </a:lnTo>
                <a:lnTo>
                  <a:pt x="1082751" y="66658"/>
                </a:lnTo>
                <a:lnTo>
                  <a:pt x="1088638" y="73129"/>
                </a:lnTo>
                <a:lnTo>
                  <a:pt x="1092045" y="79477"/>
                </a:lnTo>
                <a:lnTo>
                  <a:pt x="1096692" y="86070"/>
                </a:lnTo>
                <a:lnTo>
                  <a:pt x="1100100" y="92419"/>
                </a:lnTo>
                <a:lnTo>
                  <a:pt x="1114351" y="129166"/>
                </a:lnTo>
                <a:lnTo>
                  <a:pt x="1115435" y="136369"/>
                </a:lnTo>
                <a:lnTo>
                  <a:pt x="1115435" y="143695"/>
                </a:lnTo>
                <a:lnTo>
                  <a:pt x="1116675" y="151874"/>
                </a:lnTo>
                <a:lnTo>
                  <a:pt x="1115435" y="160054"/>
                </a:lnTo>
                <a:lnTo>
                  <a:pt x="1115435" y="167379"/>
                </a:lnTo>
                <a:lnTo>
                  <a:pt x="1114351" y="174949"/>
                </a:lnTo>
                <a:lnTo>
                  <a:pt x="1112028" y="182152"/>
                </a:lnTo>
                <a:lnTo>
                  <a:pt x="1109704" y="190331"/>
                </a:lnTo>
                <a:lnTo>
                  <a:pt x="1107381" y="196680"/>
                </a:lnTo>
                <a:lnTo>
                  <a:pt x="1103973" y="204005"/>
                </a:lnTo>
                <a:lnTo>
                  <a:pt x="1100100" y="211330"/>
                </a:lnTo>
                <a:lnTo>
                  <a:pt x="1096692" y="217923"/>
                </a:lnTo>
                <a:lnTo>
                  <a:pt x="1092045" y="224271"/>
                </a:lnTo>
                <a:lnTo>
                  <a:pt x="1088638" y="230620"/>
                </a:lnTo>
                <a:lnTo>
                  <a:pt x="1082751" y="237090"/>
                </a:lnTo>
                <a:lnTo>
                  <a:pt x="1078259" y="242462"/>
                </a:lnTo>
                <a:lnTo>
                  <a:pt x="1072373" y="248811"/>
                </a:lnTo>
                <a:lnTo>
                  <a:pt x="1065557" y="254305"/>
                </a:lnTo>
                <a:lnTo>
                  <a:pt x="1059670" y="259188"/>
                </a:lnTo>
                <a:lnTo>
                  <a:pt x="1023580" y="281896"/>
                </a:lnTo>
                <a:lnTo>
                  <a:pt x="997866" y="291907"/>
                </a:lnTo>
                <a:lnTo>
                  <a:pt x="989811" y="294593"/>
                </a:lnTo>
                <a:lnTo>
                  <a:pt x="943186" y="303139"/>
                </a:lnTo>
                <a:lnTo>
                  <a:pt x="932808" y="303993"/>
                </a:lnTo>
                <a:lnTo>
                  <a:pt x="923669" y="303993"/>
                </a:lnTo>
                <a:lnTo>
                  <a:pt x="193005" y="303993"/>
                </a:lnTo>
                <a:lnTo>
                  <a:pt x="182627" y="303993"/>
                </a:lnTo>
                <a:lnTo>
                  <a:pt x="173333" y="303139"/>
                </a:lnTo>
                <a:lnTo>
                  <a:pt x="162645" y="302162"/>
                </a:lnTo>
                <a:lnTo>
                  <a:pt x="117259" y="291907"/>
                </a:lnTo>
                <a:lnTo>
                  <a:pt x="76830" y="273716"/>
                </a:lnTo>
                <a:lnTo>
                  <a:pt x="49877" y="254305"/>
                </a:lnTo>
                <a:lnTo>
                  <a:pt x="43062" y="248811"/>
                </a:lnTo>
                <a:lnTo>
                  <a:pt x="37330" y="242462"/>
                </a:lnTo>
                <a:lnTo>
                  <a:pt x="32683" y="237090"/>
                </a:lnTo>
                <a:lnTo>
                  <a:pt x="28036" y="230620"/>
                </a:lnTo>
                <a:lnTo>
                  <a:pt x="23080" y="224271"/>
                </a:lnTo>
                <a:lnTo>
                  <a:pt x="5731" y="190331"/>
                </a:lnTo>
                <a:lnTo>
                  <a:pt x="3407" y="182152"/>
                </a:lnTo>
                <a:lnTo>
                  <a:pt x="1084" y="174949"/>
                </a:lnTo>
                <a:lnTo>
                  <a:pt x="0" y="167379"/>
                </a:lnTo>
                <a:lnTo>
                  <a:pt x="0" y="160054"/>
                </a:lnTo>
                <a:lnTo>
                  <a:pt x="0" y="1518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27872" y="3425896"/>
            <a:ext cx="91249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0" dirty="0">
                <a:latin typeface="Arial"/>
                <a:cs typeface="Arial"/>
              </a:rPr>
              <a:t>Calculate</a:t>
            </a:r>
            <a:r>
              <a:rPr sz="750" spc="-20" dirty="0">
                <a:latin typeface="Arial"/>
                <a:cs typeface="Arial"/>
              </a:rPr>
              <a:t> </a:t>
            </a:r>
            <a:r>
              <a:rPr sz="750" spc="120" dirty="0">
                <a:latin typeface="Arial"/>
                <a:cs typeface="Arial"/>
              </a:rPr>
              <a:t>Taxes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8989" y="3543220"/>
            <a:ext cx="80899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20" dirty="0">
                <a:latin typeface="Arial"/>
                <a:cs typeface="Arial"/>
              </a:rPr>
              <a:t>and</a:t>
            </a:r>
            <a:r>
              <a:rPr sz="750" spc="-5" dirty="0">
                <a:latin typeface="Arial"/>
                <a:cs typeface="Arial"/>
              </a:rPr>
              <a:t> </a:t>
            </a:r>
            <a:r>
              <a:rPr sz="750" spc="105" dirty="0">
                <a:latin typeface="Arial"/>
                <a:cs typeface="Arial"/>
              </a:rPr>
              <a:t>Discounts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7148" y="3356574"/>
            <a:ext cx="1431290" cy="194310"/>
          </a:xfrm>
          <a:custGeom>
            <a:avLst/>
            <a:gdLst/>
            <a:ahLst/>
            <a:cxnLst/>
            <a:rect l="l" t="t" r="r" b="b"/>
            <a:pathLst>
              <a:path w="1431289" h="194310">
                <a:moveTo>
                  <a:pt x="0" y="0"/>
                </a:moveTo>
                <a:lnTo>
                  <a:pt x="0" y="97058"/>
                </a:lnTo>
                <a:lnTo>
                  <a:pt x="0" y="101575"/>
                </a:lnTo>
                <a:lnTo>
                  <a:pt x="0" y="107069"/>
                </a:lnTo>
                <a:lnTo>
                  <a:pt x="1084" y="111586"/>
                </a:lnTo>
                <a:lnTo>
                  <a:pt x="2168" y="116103"/>
                </a:lnTo>
                <a:lnTo>
                  <a:pt x="3407" y="121597"/>
                </a:lnTo>
                <a:lnTo>
                  <a:pt x="4492" y="126358"/>
                </a:lnTo>
                <a:lnTo>
                  <a:pt x="9603" y="134538"/>
                </a:lnTo>
                <a:lnTo>
                  <a:pt x="14095" y="143695"/>
                </a:lnTo>
                <a:lnTo>
                  <a:pt x="21066" y="151020"/>
                </a:lnTo>
                <a:lnTo>
                  <a:pt x="53440" y="177635"/>
                </a:lnTo>
                <a:lnTo>
                  <a:pt x="64128" y="182152"/>
                </a:lnTo>
                <a:lnTo>
                  <a:pt x="74506" y="186669"/>
                </a:lnTo>
                <a:lnTo>
                  <a:pt x="86124" y="189477"/>
                </a:lnTo>
                <a:lnTo>
                  <a:pt x="91855" y="191308"/>
                </a:lnTo>
                <a:lnTo>
                  <a:pt x="97587" y="192163"/>
                </a:lnTo>
                <a:lnTo>
                  <a:pt x="103783" y="193139"/>
                </a:lnTo>
                <a:lnTo>
                  <a:pt x="110598" y="193139"/>
                </a:lnTo>
                <a:lnTo>
                  <a:pt x="116484" y="193994"/>
                </a:lnTo>
                <a:lnTo>
                  <a:pt x="123300" y="193994"/>
                </a:lnTo>
                <a:lnTo>
                  <a:pt x="1430812" y="193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8773" y="3516629"/>
            <a:ext cx="129539" cy="67945"/>
          </a:xfrm>
          <a:custGeom>
            <a:avLst/>
            <a:gdLst/>
            <a:ahLst/>
            <a:cxnLst/>
            <a:rect l="l" t="t" r="r" b="b"/>
            <a:pathLst>
              <a:path w="129539" h="67945">
                <a:moveTo>
                  <a:pt x="0" y="67879"/>
                </a:moveTo>
                <a:lnTo>
                  <a:pt x="129186" y="3393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1729" y="6136080"/>
            <a:ext cx="270510" cy="212725"/>
          </a:xfrm>
          <a:custGeom>
            <a:avLst/>
            <a:gdLst/>
            <a:ahLst/>
            <a:cxnLst/>
            <a:rect l="l" t="t" r="r" b="b"/>
            <a:pathLst>
              <a:path w="270510" h="212725">
                <a:moveTo>
                  <a:pt x="0" y="106373"/>
                </a:moveTo>
                <a:lnTo>
                  <a:pt x="0" y="100623"/>
                </a:lnTo>
                <a:lnTo>
                  <a:pt x="1084" y="95165"/>
                </a:lnTo>
                <a:lnTo>
                  <a:pt x="1084" y="89708"/>
                </a:lnTo>
                <a:lnTo>
                  <a:pt x="2323" y="85167"/>
                </a:lnTo>
                <a:lnTo>
                  <a:pt x="4647" y="79709"/>
                </a:lnTo>
                <a:lnTo>
                  <a:pt x="5731" y="75168"/>
                </a:lnTo>
                <a:lnTo>
                  <a:pt x="31444" y="38493"/>
                </a:lnTo>
                <a:lnTo>
                  <a:pt x="71099" y="12733"/>
                </a:lnTo>
                <a:lnTo>
                  <a:pt x="101149" y="3638"/>
                </a:lnTo>
                <a:lnTo>
                  <a:pt x="108430" y="1819"/>
                </a:lnTo>
                <a:lnTo>
                  <a:pt x="114161" y="915"/>
                </a:lnTo>
                <a:lnTo>
                  <a:pt x="121131" y="915"/>
                </a:lnTo>
                <a:lnTo>
                  <a:pt x="128102" y="0"/>
                </a:lnTo>
                <a:lnTo>
                  <a:pt x="134918" y="0"/>
                </a:lnTo>
                <a:lnTo>
                  <a:pt x="141888" y="0"/>
                </a:lnTo>
                <a:lnTo>
                  <a:pt x="148859" y="915"/>
                </a:lnTo>
                <a:lnTo>
                  <a:pt x="156139" y="915"/>
                </a:lnTo>
                <a:lnTo>
                  <a:pt x="161870" y="1819"/>
                </a:lnTo>
                <a:lnTo>
                  <a:pt x="168841" y="3638"/>
                </a:lnTo>
                <a:lnTo>
                  <a:pt x="174572" y="4541"/>
                </a:lnTo>
                <a:lnTo>
                  <a:pt x="210664" y="18483"/>
                </a:lnTo>
                <a:lnTo>
                  <a:pt x="246910" y="46673"/>
                </a:lnTo>
                <a:lnTo>
                  <a:pt x="265343" y="79709"/>
                </a:lnTo>
                <a:lnTo>
                  <a:pt x="267667" y="85167"/>
                </a:lnTo>
                <a:lnTo>
                  <a:pt x="268751" y="89708"/>
                </a:lnTo>
                <a:lnTo>
                  <a:pt x="268751" y="95165"/>
                </a:lnTo>
                <a:lnTo>
                  <a:pt x="269990" y="100623"/>
                </a:lnTo>
                <a:lnTo>
                  <a:pt x="269990" y="106373"/>
                </a:lnTo>
                <a:lnTo>
                  <a:pt x="269990" y="111830"/>
                </a:lnTo>
                <a:lnTo>
                  <a:pt x="268751" y="117287"/>
                </a:lnTo>
                <a:lnTo>
                  <a:pt x="268751" y="122745"/>
                </a:lnTo>
                <a:lnTo>
                  <a:pt x="267667" y="127286"/>
                </a:lnTo>
                <a:lnTo>
                  <a:pt x="265343" y="132743"/>
                </a:lnTo>
                <a:lnTo>
                  <a:pt x="264104" y="138201"/>
                </a:lnTo>
                <a:lnTo>
                  <a:pt x="261781" y="142742"/>
                </a:lnTo>
                <a:lnTo>
                  <a:pt x="259612" y="147601"/>
                </a:lnTo>
                <a:lnTo>
                  <a:pt x="253726" y="156685"/>
                </a:lnTo>
                <a:lnTo>
                  <a:pt x="221042" y="188512"/>
                </a:lnTo>
                <a:lnTo>
                  <a:pt x="181542" y="206093"/>
                </a:lnTo>
                <a:lnTo>
                  <a:pt x="174572" y="207912"/>
                </a:lnTo>
                <a:lnTo>
                  <a:pt x="168841" y="209731"/>
                </a:lnTo>
                <a:lnTo>
                  <a:pt x="161870" y="210634"/>
                </a:lnTo>
                <a:lnTo>
                  <a:pt x="156139" y="211550"/>
                </a:lnTo>
                <a:lnTo>
                  <a:pt x="148859" y="212453"/>
                </a:lnTo>
                <a:lnTo>
                  <a:pt x="141888" y="212453"/>
                </a:lnTo>
                <a:lnTo>
                  <a:pt x="134918" y="212453"/>
                </a:lnTo>
                <a:lnTo>
                  <a:pt x="128102" y="212453"/>
                </a:lnTo>
                <a:lnTo>
                  <a:pt x="121131" y="212453"/>
                </a:lnTo>
                <a:lnTo>
                  <a:pt x="114161" y="211550"/>
                </a:lnTo>
                <a:lnTo>
                  <a:pt x="108430" y="210634"/>
                </a:lnTo>
                <a:lnTo>
                  <a:pt x="101149" y="209731"/>
                </a:lnTo>
                <a:lnTo>
                  <a:pt x="95418" y="207912"/>
                </a:lnTo>
                <a:lnTo>
                  <a:pt x="59636" y="194275"/>
                </a:lnTo>
                <a:lnTo>
                  <a:pt x="23389" y="165780"/>
                </a:lnTo>
                <a:lnTo>
                  <a:pt x="4647" y="132743"/>
                </a:lnTo>
                <a:lnTo>
                  <a:pt x="2323" y="127286"/>
                </a:lnTo>
                <a:lnTo>
                  <a:pt x="1084" y="122745"/>
                </a:lnTo>
                <a:lnTo>
                  <a:pt x="1084" y="117287"/>
                </a:lnTo>
                <a:lnTo>
                  <a:pt x="0" y="111830"/>
                </a:lnTo>
                <a:lnTo>
                  <a:pt x="0" y="1063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2846" y="6176393"/>
            <a:ext cx="168910" cy="133350"/>
          </a:xfrm>
          <a:custGeom>
            <a:avLst/>
            <a:gdLst/>
            <a:ahLst/>
            <a:cxnLst/>
            <a:rect l="l" t="t" r="r" b="b"/>
            <a:pathLst>
              <a:path w="168910" h="133350">
                <a:moveTo>
                  <a:pt x="91855" y="0"/>
                </a:moveTo>
                <a:lnTo>
                  <a:pt x="75745" y="0"/>
                </a:lnTo>
                <a:lnTo>
                  <a:pt x="66606" y="903"/>
                </a:lnTo>
                <a:lnTo>
                  <a:pt x="58397" y="2722"/>
                </a:lnTo>
                <a:lnTo>
                  <a:pt x="51116" y="4541"/>
                </a:lnTo>
                <a:lnTo>
                  <a:pt x="43061" y="7276"/>
                </a:lnTo>
                <a:lnTo>
                  <a:pt x="37330" y="10902"/>
                </a:lnTo>
                <a:lnTo>
                  <a:pt x="30360" y="14540"/>
                </a:lnTo>
                <a:lnTo>
                  <a:pt x="24629" y="19399"/>
                </a:lnTo>
                <a:lnTo>
                  <a:pt x="18897" y="23941"/>
                </a:lnTo>
                <a:lnTo>
                  <a:pt x="14250" y="29398"/>
                </a:lnTo>
                <a:lnTo>
                  <a:pt x="0" y="59394"/>
                </a:lnTo>
                <a:lnTo>
                  <a:pt x="0" y="72433"/>
                </a:lnTo>
                <a:lnTo>
                  <a:pt x="18897" y="108192"/>
                </a:lnTo>
                <a:lnTo>
                  <a:pt x="37330" y="120926"/>
                </a:lnTo>
                <a:lnTo>
                  <a:pt x="43061" y="124564"/>
                </a:lnTo>
                <a:lnTo>
                  <a:pt x="51116" y="127286"/>
                </a:lnTo>
                <a:lnTo>
                  <a:pt x="58397" y="130009"/>
                </a:lnTo>
                <a:lnTo>
                  <a:pt x="66606" y="130924"/>
                </a:lnTo>
                <a:lnTo>
                  <a:pt x="75745" y="131828"/>
                </a:lnTo>
                <a:lnTo>
                  <a:pt x="83800" y="132743"/>
                </a:lnTo>
                <a:lnTo>
                  <a:pt x="91855" y="131828"/>
                </a:lnTo>
                <a:lnTo>
                  <a:pt x="101459" y="130924"/>
                </a:lnTo>
                <a:lnTo>
                  <a:pt x="109669" y="130009"/>
                </a:lnTo>
                <a:lnTo>
                  <a:pt x="116484" y="127286"/>
                </a:lnTo>
                <a:lnTo>
                  <a:pt x="124540" y="124564"/>
                </a:lnTo>
                <a:lnTo>
                  <a:pt x="131509" y="120926"/>
                </a:lnTo>
                <a:lnTo>
                  <a:pt x="137241" y="117287"/>
                </a:lnTo>
                <a:lnTo>
                  <a:pt x="143127" y="112734"/>
                </a:lnTo>
                <a:lnTo>
                  <a:pt x="149169" y="108192"/>
                </a:lnTo>
                <a:lnTo>
                  <a:pt x="167601" y="72433"/>
                </a:lnTo>
                <a:lnTo>
                  <a:pt x="168840" y="66060"/>
                </a:lnTo>
                <a:lnTo>
                  <a:pt x="167601" y="59394"/>
                </a:lnTo>
                <a:lnTo>
                  <a:pt x="166517" y="52130"/>
                </a:lnTo>
                <a:lnTo>
                  <a:pt x="164194" y="45757"/>
                </a:lnTo>
                <a:lnTo>
                  <a:pt x="161870" y="40300"/>
                </a:lnTo>
                <a:lnTo>
                  <a:pt x="158462" y="33939"/>
                </a:lnTo>
                <a:lnTo>
                  <a:pt x="153816" y="29398"/>
                </a:lnTo>
                <a:lnTo>
                  <a:pt x="149169" y="23941"/>
                </a:lnTo>
                <a:lnTo>
                  <a:pt x="143127" y="19399"/>
                </a:lnTo>
                <a:lnTo>
                  <a:pt x="137241" y="14540"/>
                </a:lnTo>
                <a:lnTo>
                  <a:pt x="131509" y="10902"/>
                </a:lnTo>
                <a:lnTo>
                  <a:pt x="124540" y="7276"/>
                </a:lnTo>
                <a:lnTo>
                  <a:pt x="116484" y="4541"/>
                </a:lnTo>
                <a:lnTo>
                  <a:pt x="109669" y="2722"/>
                </a:lnTo>
                <a:lnTo>
                  <a:pt x="101459" y="903"/>
                </a:lnTo>
                <a:lnTo>
                  <a:pt x="91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2846" y="6176393"/>
            <a:ext cx="168910" cy="133350"/>
          </a:xfrm>
          <a:custGeom>
            <a:avLst/>
            <a:gdLst/>
            <a:ahLst/>
            <a:cxnLst/>
            <a:rect l="l" t="t" r="r" b="b"/>
            <a:pathLst>
              <a:path w="168910" h="133350">
                <a:moveTo>
                  <a:pt x="0" y="66060"/>
                </a:moveTo>
                <a:lnTo>
                  <a:pt x="0" y="59394"/>
                </a:lnTo>
                <a:lnTo>
                  <a:pt x="1239" y="52130"/>
                </a:lnTo>
                <a:lnTo>
                  <a:pt x="3407" y="45757"/>
                </a:lnTo>
                <a:lnTo>
                  <a:pt x="6196" y="40300"/>
                </a:lnTo>
                <a:lnTo>
                  <a:pt x="9603" y="33939"/>
                </a:lnTo>
                <a:lnTo>
                  <a:pt x="14250" y="29398"/>
                </a:lnTo>
                <a:lnTo>
                  <a:pt x="18897" y="23941"/>
                </a:lnTo>
                <a:lnTo>
                  <a:pt x="24629" y="19399"/>
                </a:lnTo>
                <a:lnTo>
                  <a:pt x="30360" y="14540"/>
                </a:lnTo>
                <a:lnTo>
                  <a:pt x="37330" y="10902"/>
                </a:lnTo>
                <a:lnTo>
                  <a:pt x="75746" y="0"/>
                </a:lnTo>
                <a:lnTo>
                  <a:pt x="83800" y="0"/>
                </a:lnTo>
                <a:lnTo>
                  <a:pt x="91855" y="0"/>
                </a:lnTo>
                <a:lnTo>
                  <a:pt x="131510" y="10902"/>
                </a:lnTo>
                <a:lnTo>
                  <a:pt x="143127" y="19399"/>
                </a:lnTo>
                <a:lnTo>
                  <a:pt x="149168" y="23941"/>
                </a:lnTo>
                <a:lnTo>
                  <a:pt x="153815" y="29398"/>
                </a:lnTo>
                <a:lnTo>
                  <a:pt x="158462" y="33939"/>
                </a:lnTo>
                <a:lnTo>
                  <a:pt x="161870" y="40300"/>
                </a:lnTo>
                <a:lnTo>
                  <a:pt x="164194" y="45757"/>
                </a:lnTo>
                <a:lnTo>
                  <a:pt x="166517" y="52130"/>
                </a:lnTo>
                <a:lnTo>
                  <a:pt x="167601" y="59394"/>
                </a:lnTo>
                <a:lnTo>
                  <a:pt x="168841" y="66060"/>
                </a:lnTo>
                <a:lnTo>
                  <a:pt x="167601" y="72433"/>
                </a:lnTo>
                <a:lnTo>
                  <a:pt x="166517" y="79709"/>
                </a:lnTo>
                <a:lnTo>
                  <a:pt x="143127" y="112734"/>
                </a:lnTo>
                <a:lnTo>
                  <a:pt x="137241" y="117287"/>
                </a:lnTo>
                <a:lnTo>
                  <a:pt x="131510" y="120926"/>
                </a:lnTo>
                <a:lnTo>
                  <a:pt x="124539" y="124564"/>
                </a:lnTo>
                <a:lnTo>
                  <a:pt x="116484" y="127286"/>
                </a:lnTo>
                <a:lnTo>
                  <a:pt x="109669" y="130009"/>
                </a:lnTo>
                <a:lnTo>
                  <a:pt x="101459" y="130924"/>
                </a:lnTo>
                <a:lnTo>
                  <a:pt x="91855" y="131828"/>
                </a:lnTo>
                <a:lnTo>
                  <a:pt x="83800" y="132744"/>
                </a:lnTo>
                <a:lnTo>
                  <a:pt x="75746" y="131828"/>
                </a:lnTo>
                <a:lnTo>
                  <a:pt x="66607" y="130924"/>
                </a:lnTo>
                <a:lnTo>
                  <a:pt x="58397" y="130009"/>
                </a:lnTo>
                <a:lnTo>
                  <a:pt x="51117" y="127286"/>
                </a:lnTo>
                <a:lnTo>
                  <a:pt x="43062" y="124564"/>
                </a:lnTo>
                <a:lnTo>
                  <a:pt x="37330" y="120926"/>
                </a:lnTo>
                <a:lnTo>
                  <a:pt x="30360" y="117287"/>
                </a:lnTo>
                <a:lnTo>
                  <a:pt x="24629" y="112734"/>
                </a:lnTo>
                <a:lnTo>
                  <a:pt x="18897" y="108192"/>
                </a:lnTo>
                <a:lnTo>
                  <a:pt x="0" y="72433"/>
                </a:lnTo>
                <a:lnTo>
                  <a:pt x="0" y="66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1458" y="2113984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315"/>
                </a:lnTo>
              </a:path>
            </a:pathLst>
          </a:custGeom>
          <a:ln w="1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6795" y="2113984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315"/>
                </a:lnTo>
              </a:path>
            </a:pathLst>
          </a:custGeom>
          <a:ln w="1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2514" y="1882361"/>
            <a:ext cx="67818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40" dirty="0">
                <a:latin typeface="Arial"/>
                <a:cs typeface="Arial"/>
              </a:rPr>
              <a:t>Customer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0161" y="1909952"/>
            <a:ext cx="53848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25" dirty="0">
                <a:latin typeface="Arial"/>
                <a:cs typeface="Arial"/>
              </a:rPr>
              <a:t>Cashier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01271" y="1882361"/>
            <a:ext cx="93281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45" dirty="0">
                <a:latin typeface="Arial"/>
                <a:cs typeface="Arial"/>
              </a:rPr>
              <a:t>NextGen</a:t>
            </a:r>
            <a:r>
              <a:rPr sz="850" b="1" spc="-25" dirty="0">
                <a:latin typeface="Arial"/>
                <a:cs typeface="Arial"/>
              </a:rPr>
              <a:t> </a:t>
            </a:r>
            <a:r>
              <a:rPr sz="850" b="1" spc="170" dirty="0">
                <a:latin typeface="Arial"/>
                <a:cs typeface="Arial"/>
              </a:rPr>
              <a:t>POS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9680" y="5275399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219998"/>
                </a:moveTo>
                <a:lnTo>
                  <a:pt x="0" y="0"/>
                </a:lnTo>
                <a:lnTo>
                  <a:pt x="0" y="219998"/>
                </a:lnTo>
                <a:close/>
              </a:path>
            </a:pathLst>
          </a:custGeom>
          <a:ln w="3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1762" y="5495398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697918" y="0"/>
                </a:moveTo>
                <a:lnTo>
                  <a:pt x="0" y="0"/>
                </a:lnTo>
                <a:lnTo>
                  <a:pt x="69791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1762" y="5495398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697918" y="0"/>
                </a:moveTo>
                <a:lnTo>
                  <a:pt x="0" y="0"/>
                </a:lnTo>
                <a:lnTo>
                  <a:pt x="69791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1762" y="5495398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697918" y="0"/>
                </a:moveTo>
                <a:lnTo>
                  <a:pt x="0" y="0"/>
                </a:lnTo>
                <a:lnTo>
                  <a:pt x="69791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1762" y="5275362"/>
            <a:ext cx="698500" cy="220345"/>
          </a:xfrm>
          <a:custGeom>
            <a:avLst/>
            <a:gdLst/>
            <a:ahLst/>
            <a:cxnLst/>
            <a:rect l="l" t="t" r="r" b="b"/>
            <a:pathLst>
              <a:path w="698500" h="220345">
                <a:moveTo>
                  <a:pt x="0" y="220035"/>
                </a:moveTo>
                <a:lnTo>
                  <a:pt x="697918" y="220035"/>
                </a:lnTo>
                <a:lnTo>
                  <a:pt x="697918" y="0"/>
                </a:lnTo>
                <a:lnTo>
                  <a:pt x="0" y="0"/>
                </a:lnTo>
                <a:lnTo>
                  <a:pt x="0" y="22003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1762" y="5275362"/>
            <a:ext cx="698500" cy="220345"/>
          </a:xfrm>
          <a:custGeom>
            <a:avLst/>
            <a:gdLst/>
            <a:ahLst/>
            <a:cxnLst/>
            <a:rect l="l" t="t" r="r" b="b"/>
            <a:pathLst>
              <a:path w="698500" h="220345">
                <a:moveTo>
                  <a:pt x="0" y="220035"/>
                </a:moveTo>
                <a:lnTo>
                  <a:pt x="697918" y="220035"/>
                </a:lnTo>
                <a:lnTo>
                  <a:pt x="697918" y="0"/>
                </a:lnTo>
                <a:lnTo>
                  <a:pt x="0" y="0"/>
                </a:lnTo>
                <a:lnTo>
                  <a:pt x="0" y="22003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67481" y="5319571"/>
            <a:ext cx="44450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5" dirty="0">
                <a:latin typeface="Arial"/>
                <a:cs typeface="Arial"/>
              </a:rPr>
              <a:t>R</a:t>
            </a:r>
            <a:r>
              <a:rPr sz="750" spc="114" dirty="0">
                <a:latin typeface="Arial"/>
                <a:cs typeface="Arial"/>
              </a:rPr>
              <a:t>ece</a:t>
            </a:r>
            <a:r>
              <a:rPr sz="750" spc="50" dirty="0">
                <a:latin typeface="Arial"/>
                <a:cs typeface="Arial"/>
              </a:rPr>
              <a:t>i</a:t>
            </a:r>
            <a:r>
              <a:rPr sz="750" spc="120" dirty="0">
                <a:latin typeface="Arial"/>
                <a:cs typeface="Arial"/>
              </a:rPr>
              <a:t>p</a:t>
            </a:r>
            <a:r>
              <a:rPr sz="750" spc="60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37158" y="2726489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791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7158" y="2726489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791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2586" y="2451917"/>
            <a:ext cx="1116965" cy="274955"/>
          </a:xfrm>
          <a:custGeom>
            <a:avLst/>
            <a:gdLst/>
            <a:ahLst/>
            <a:cxnLst/>
            <a:rect l="l" t="t" r="r" b="b"/>
            <a:pathLst>
              <a:path w="1116964" h="274955">
                <a:moveTo>
                  <a:pt x="0" y="137346"/>
                </a:moveTo>
                <a:lnTo>
                  <a:pt x="0" y="130021"/>
                </a:lnTo>
                <a:lnTo>
                  <a:pt x="0" y="123673"/>
                </a:lnTo>
                <a:lnTo>
                  <a:pt x="1154" y="116347"/>
                </a:lnTo>
                <a:lnTo>
                  <a:pt x="3462" y="109999"/>
                </a:lnTo>
                <a:lnTo>
                  <a:pt x="5000" y="103406"/>
                </a:lnTo>
                <a:lnTo>
                  <a:pt x="7306" y="96081"/>
                </a:lnTo>
                <a:lnTo>
                  <a:pt x="10767" y="89733"/>
                </a:lnTo>
                <a:lnTo>
                  <a:pt x="13075" y="84239"/>
                </a:lnTo>
                <a:lnTo>
                  <a:pt x="16535" y="77890"/>
                </a:lnTo>
                <a:lnTo>
                  <a:pt x="21150" y="72396"/>
                </a:lnTo>
                <a:lnTo>
                  <a:pt x="24610" y="66048"/>
                </a:lnTo>
                <a:lnTo>
                  <a:pt x="29225" y="60310"/>
                </a:lnTo>
                <a:lnTo>
                  <a:pt x="33839" y="54816"/>
                </a:lnTo>
                <a:lnTo>
                  <a:pt x="39607" y="50299"/>
                </a:lnTo>
                <a:lnTo>
                  <a:pt x="45374" y="44927"/>
                </a:lnTo>
                <a:lnTo>
                  <a:pt x="51527" y="40288"/>
                </a:lnTo>
                <a:lnTo>
                  <a:pt x="57296" y="35771"/>
                </a:lnTo>
                <a:lnTo>
                  <a:pt x="63064" y="31253"/>
                </a:lnTo>
                <a:lnTo>
                  <a:pt x="69985" y="27591"/>
                </a:lnTo>
                <a:lnTo>
                  <a:pt x="76906" y="23928"/>
                </a:lnTo>
                <a:lnTo>
                  <a:pt x="83828" y="20022"/>
                </a:lnTo>
                <a:lnTo>
                  <a:pt x="90749" y="16359"/>
                </a:lnTo>
                <a:lnTo>
                  <a:pt x="99210" y="13673"/>
                </a:lnTo>
                <a:lnTo>
                  <a:pt x="106131" y="10987"/>
                </a:lnTo>
                <a:lnTo>
                  <a:pt x="114206" y="8179"/>
                </a:lnTo>
                <a:lnTo>
                  <a:pt x="122281" y="6348"/>
                </a:lnTo>
                <a:lnTo>
                  <a:pt x="130356" y="4517"/>
                </a:lnTo>
                <a:lnTo>
                  <a:pt x="138434" y="2807"/>
                </a:lnTo>
                <a:lnTo>
                  <a:pt x="148038" y="1831"/>
                </a:lnTo>
                <a:lnTo>
                  <a:pt x="156123" y="976"/>
                </a:lnTo>
                <a:lnTo>
                  <a:pt x="165355" y="0"/>
                </a:lnTo>
                <a:lnTo>
                  <a:pt x="174572" y="0"/>
                </a:lnTo>
                <a:lnTo>
                  <a:pt x="942489" y="0"/>
                </a:lnTo>
                <a:lnTo>
                  <a:pt x="950560" y="0"/>
                </a:lnTo>
                <a:lnTo>
                  <a:pt x="959792" y="976"/>
                </a:lnTo>
                <a:lnTo>
                  <a:pt x="967862" y="1831"/>
                </a:lnTo>
                <a:lnTo>
                  <a:pt x="977094" y="2807"/>
                </a:lnTo>
                <a:lnTo>
                  <a:pt x="985164" y="4517"/>
                </a:lnTo>
                <a:lnTo>
                  <a:pt x="993637" y="6348"/>
                </a:lnTo>
                <a:lnTo>
                  <a:pt x="1001708" y="8179"/>
                </a:lnTo>
                <a:lnTo>
                  <a:pt x="1009778" y="10987"/>
                </a:lnTo>
                <a:lnTo>
                  <a:pt x="1017848" y="13673"/>
                </a:lnTo>
                <a:lnTo>
                  <a:pt x="1024772" y="16359"/>
                </a:lnTo>
                <a:lnTo>
                  <a:pt x="1031696" y="20022"/>
                </a:lnTo>
                <a:lnTo>
                  <a:pt x="1040154" y="23928"/>
                </a:lnTo>
                <a:lnTo>
                  <a:pt x="1045932" y="27591"/>
                </a:lnTo>
                <a:lnTo>
                  <a:pt x="1052840" y="31253"/>
                </a:lnTo>
                <a:lnTo>
                  <a:pt x="1059764" y="35771"/>
                </a:lnTo>
                <a:lnTo>
                  <a:pt x="1065542" y="40288"/>
                </a:lnTo>
                <a:lnTo>
                  <a:pt x="1071304" y="44927"/>
                </a:lnTo>
                <a:lnTo>
                  <a:pt x="1075921" y="50299"/>
                </a:lnTo>
                <a:lnTo>
                  <a:pt x="1082070" y="54816"/>
                </a:lnTo>
                <a:lnTo>
                  <a:pt x="1102842" y="84239"/>
                </a:lnTo>
                <a:lnTo>
                  <a:pt x="1106296" y="89733"/>
                </a:lnTo>
                <a:lnTo>
                  <a:pt x="1108604" y="96081"/>
                </a:lnTo>
                <a:lnTo>
                  <a:pt x="1110912" y="103406"/>
                </a:lnTo>
                <a:lnTo>
                  <a:pt x="1113220" y="109999"/>
                </a:lnTo>
                <a:lnTo>
                  <a:pt x="1114367" y="116347"/>
                </a:lnTo>
                <a:lnTo>
                  <a:pt x="1115528" y="123673"/>
                </a:lnTo>
                <a:lnTo>
                  <a:pt x="1115528" y="130021"/>
                </a:lnTo>
                <a:lnTo>
                  <a:pt x="1116675" y="137346"/>
                </a:lnTo>
                <a:lnTo>
                  <a:pt x="1115528" y="144549"/>
                </a:lnTo>
                <a:lnTo>
                  <a:pt x="1115528" y="150898"/>
                </a:lnTo>
                <a:lnTo>
                  <a:pt x="1102842" y="190331"/>
                </a:lnTo>
                <a:lnTo>
                  <a:pt x="1099372" y="196680"/>
                </a:lnTo>
                <a:lnTo>
                  <a:pt x="1095918" y="203395"/>
                </a:lnTo>
                <a:lnTo>
                  <a:pt x="1091302" y="208889"/>
                </a:lnTo>
                <a:lnTo>
                  <a:pt x="1086686" y="214260"/>
                </a:lnTo>
                <a:lnTo>
                  <a:pt x="1082070" y="219754"/>
                </a:lnTo>
                <a:lnTo>
                  <a:pt x="1075921" y="224271"/>
                </a:lnTo>
                <a:lnTo>
                  <a:pt x="1071304" y="229765"/>
                </a:lnTo>
                <a:lnTo>
                  <a:pt x="1065542" y="234282"/>
                </a:lnTo>
                <a:lnTo>
                  <a:pt x="1059764" y="238800"/>
                </a:lnTo>
                <a:lnTo>
                  <a:pt x="1052840" y="243683"/>
                </a:lnTo>
                <a:lnTo>
                  <a:pt x="1045932" y="247346"/>
                </a:lnTo>
                <a:lnTo>
                  <a:pt x="1040154" y="251008"/>
                </a:lnTo>
                <a:lnTo>
                  <a:pt x="1031696" y="254549"/>
                </a:lnTo>
                <a:lnTo>
                  <a:pt x="1024772" y="258211"/>
                </a:lnTo>
                <a:lnTo>
                  <a:pt x="1017848" y="261019"/>
                </a:lnTo>
                <a:lnTo>
                  <a:pt x="1009778" y="263705"/>
                </a:lnTo>
                <a:lnTo>
                  <a:pt x="1001708" y="266391"/>
                </a:lnTo>
                <a:lnTo>
                  <a:pt x="993637" y="268222"/>
                </a:lnTo>
                <a:lnTo>
                  <a:pt x="985164" y="270054"/>
                </a:lnTo>
                <a:lnTo>
                  <a:pt x="977094" y="271885"/>
                </a:lnTo>
                <a:lnTo>
                  <a:pt x="967862" y="272739"/>
                </a:lnTo>
                <a:lnTo>
                  <a:pt x="959792" y="273716"/>
                </a:lnTo>
                <a:lnTo>
                  <a:pt x="950560" y="274571"/>
                </a:lnTo>
                <a:lnTo>
                  <a:pt x="942489" y="274571"/>
                </a:lnTo>
                <a:lnTo>
                  <a:pt x="174572" y="274571"/>
                </a:lnTo>
                <a:lnTo>
                  <a:pt x="165355" y="274571"/>
                </a:lnTo>
                <a:lnTo>
                  <a:pt x="156123" y="273716"/>
                </a:lnTo>
                <a:lnTo>
                  <a:pt x="148038" y="272739"/>
                </a:lnTo>
                <a:lnTo>
                  <a:pt x="138434" y="271885"/>
                </a:lnTo>
                <a:lnTo>
                  <a:pt x="130356" y="270054"/>
                </a:lnTo>
                <a:lnTo>
                  <a:pt x="122281" y="268222"/>
                </a:lnTo>
                <a:lnTo>
                  <a:pt x="114206" y="266391"/>
                </a:lnTo>
                <a:lnTo>
                  <a:pt x="106131" y="263705"/>
                </a:lnTo>
                <a:lnTo>
                  <a:pt x="99210" y="261019"/>
                </a:lnTo>
                <a:lnTo>
                  <a:pt x="90749" y="258211"/>
                </a:lnTo>
                <a:lnTo>
                  <a:pt x="83828" y="254549"/>
                </a:lnTo>
                <a:lnTo>
                  <a:pt x="76906" y="251008"/>
                </a:lnTo>
                <a:lnTo>
                  <a:pt x="69985" y="247346"/>
                </a:lnTo>
                <a:lnTo>
                  <a:pt x="63064" y="243683"/>
                </a:lnTo>
                <a:lnTo>
                  <a:pt x="57296" y="238800"/>
                </a:lnTo>
                <a:lnTo>
                  <a:pt x="51527" y="234282"/>
                </a:lnTo>
                <a:lnTo>
                  <a:pt x="45374" y="229765"/>
                </a:lnTo>
                <a:lnTo>
                  <a:pt x="39607" y="224271"/>
                </a:lnTo>
                <a:lnTo>
                  <a:pt x="33839" y="219754"/>
                </a:lnTo>
                <a:lnTo>
                  <a:pt x="29225" y="214260"/>
                </a:lnTo>
                <a:lnTo>
                  <a:pt x="24610" y="208889"/>
                </a:lnTo>
                <a:lnTo>
                  <a:pt x="21150" y="203395"/>
                </a:lnTo>
                <a:lnTo>
                  <a:pt x="16535" y="196680"/>
                </a:lnTo>
                <a:lnTo>
                  <a:pt x="13075" y="190331"/>
                </a:lnTo>
                <a:lnTo>
                  <a:pt x="10767" y="184838"/>
                </a:lnTo>
                <a:lnTo>
                  <a:pt x="7306" y="178489"/>
                </a:lnTo>
                <a:lnTo>
                  <a:pt x="5000" y="172141"/>
                </a:lnTo>
                <a:lnTo>
                  <a:pt x="3462" y="164938"/>
                </a:lnTo>
                <a:lnTo>
                  <a:pt x="1154" y="158467"/>
                </a:lnTo>
                <a:lnTo>
                  <a:pt x="0" y="150898"/>
                </a:lnTo>
                <a:lnTo>
                  <a:pt x="0" y="144549"/>
                </a:lnTo>
                <a:lnTo>
                  <a:pt x="0" y="1373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45618" y="2464591"/>
            <a:ext cx="7480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25" dirty="0">
                <a:latin typeface="Arial"/>
                <a:cs typeface="Arial"/>
              </a:rPr>
              <a:t>Shop </a:t>
            </a:r>
            <a:r>
              <a:rPr sz="750" spc="120" dirty="0">
                <a:latin typeface="Arial"/>
                <a:cs typeface="Arial"/>
              </a:rPr>
              <a:t>and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70" dirty="0">
                <a:latin typeface="Arial"/>
                <a:cs typeface="Arial"/>
              </a:rPr>
              <a:t>Fill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0948" y="2581916"/>
            <a:ext cx="2597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5" dirty="0">
                <a:latin typeface="Arial"/>
                <a:cs typeface="Arial"/>
              </a:rPr>
              <a:t>C</a:t>
            </a:r>
            <a:r>
              <a:rPr sz="750" spc="114" dirty="0">
                <a:latin typeface="Arial"/>
                <a:cs typeface="Arial"/>
              </a:rPr>
              <a:t>a</a:t>
            </a:r>
            <a:r>
              <a:rPr sz="750" spc="65" dirty="0">
                <a:latin typeface="Arial"/>
                <a:cs typeface="Arial"/>
              </a:rPr>
              <a:t>rt</a:t>
            </a:r>
            <a:endParaRPr sz="7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36332" y="2056481"/>
            <a:ext cx="168910" cy="132715"/>
          </a:xfrm>
          <a:custGeom>
            <a:avLst/>
            <a:gdLst/>
            <a:ahLst/>
            <a:cxnLst/>
            <a:rect l="l" t="t" r="r" b="b"/>
            <a:pathLst>
              <a:path w="168910" h="132714">
                <a:moveTo>
                  <a:pt x="93049" y="0"/>
                </a:moveTo>
                <a:lnTo>
                  <a:pt x="75359" y="0"/>
                </a:lnTo>
                <a:lnTo>
                  <a:pt x="67288" y="854"/>
                </a:lnTo>
                <a:lnTo>
                  <a:pt x="31150" y="14528"/>
                </a:lnTo>
                <a:lnTo>
                  <a:pt x="14994" y="29300"/>
                </a:lnTo>
                <a:lnTo>
                  <a:pt x="10378" y="33940"/>
                </a:lnTo>
                <a:lnTo>
                  <a:pt x="6924" y="40288"/>
                </a:lnTo>
                <a:lnTo>
                  <a:pt x="3454" y="45660"/>
                </a:lnTo>
                <a:lnTo>
                  <a:pt x="2307" y="52130"/>
                </a:lnTo>
                <a:lnTo>
                  <a:pt x="1146" y="59333"/>
                </a:lnTo>
                <a:lnTo>
                  <a:pt x="0" y="65681"/>
                </a:lnTo>
                <a:lnTo>
                  <a:pt x="1146" y="72397"/>
                </a:lnTo>
                <a:lnTo>
                  <a:pt x="2307" y="79599"/>
                </a:lnTo>
                <a:lnTo>
                  <a:pt x="3454" y="86070"/>
                </a:lnTo>
                <a:lnTo>
                  <a:pt x="6924" y="91442"/>
                </a:lnTo>
                <a:lnTo>
                  <a:pt x="10378" y="97789"/>
                </a:lnTo>
                <a:lnTo>
                  <a:pt x="14994" y="103285"/>
                </a:lnTo>
                <a:lnTo>
                  <a:pt x="19610" y="107801"/>
                </a:lnTo>
                <a:lnTo>
                  <a:pt x="24226" y="112685"/>
                </a:lnTo>
                <a:lnTo>
                  <a:pt x="67288" y="130876"/>
                </a:lnTo>
                <a:lnTo>
                  <a:pt x="84590" y="132707"/>
                </a:lnTo>
                <a:lnTo>
                  <a:pt x="101133" y="130876"/>
                </a:lnTo>
                <a:lnTo>
                  <a:pt x="117274" y="127213"/>
                </a:lnTo>
                <a:lnTo>
                  <a:pt x="124198" y="124527"/>
                </a:lnTo>
                <a:lnTo>
                  <a:pt x="131122" y="120864"/>
                </a:lnTo>
                <a:lnTo>
                  <a:pt x="138433" y="117201"/>
                </a:lnTo>
                <a:lnTo>
                  <a:pt x="161499" y="91442"/>
                </a:lnTo>
                <a:lnTo>
                  <a:pt x="164969" y="86070"/>
                </a:lnTo>
                <a:lnTo>
                  <a:pt x="167261" y="79599"/>
                </a:lnTo>
                <a:lnTo>
                  <a:pt x="168423" y="72397"/>
                </a:lnTo>
                <a:lnTo>
                  <a:pt x="168423" y="59333"/>
                </a:lnTo>
                <a:lnTo>
                  <a:pt x="167261" y="52130"/>
                </a:lnTo>
                <a:lnTo>
                  <a:pt x="164969" y="45660"/>
                </a:lnTo>
                <a:lnTo>
                  <a:pt x="161499" y="40288"/>
                </a:lnTo>
                <a:lnTo>
                  <a:pt x="158045" y="33940"/>
                </a:lnTo>
                <a:lnTo>
                  <a:pt x="131122" y="10866"/>
                </a:lnTo>
                <a:lnTo>
                  <a:pt x="124198" y="7202"/>
                </a:lnTo>
                <a:lnTo>
                  <a:pt x="117274" y="4517"/>
                </a:lnTo>
                <a:lnTo>
                  <a:pt x="101133" y="854"/>
                </a:lnTo>
                <a:lnTo>
                  <a:pt x="93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36332" y="2056481"/>
            <a:ext cx="168910" cy="132715"/>
          </a:xfrm>
          <a:custGeom>
            <a:avLst/>
            <a:gdLst/>
            <a:ahLst/>
            <a:cxnLst/>
            <a:rect l="l" t="t" r="r" b="b"/>
            <a:pathLst>
              <a:path w="168910" h="132714">
                <a:moveTo>
                  <a:pt x="0" y="65682"/>
                </a:moveTo>
                <a:lnTo>
                  <a:pt x="1146" y="59333"/>
                </a:lnTo>
                <a:lnTo>
                  <a:pt x="2308" y="52130"/>
                </a:lnTo>
                <a:lnTo>
                  <a:pt x="3454" y="45660"/>
                </a:lnTo>
                <a:lnTo>
                  <a:pt x="6924" y="40288"/>
                </a:lnTo>
                <a:lnTo>
                  <a:pt x="10378" y="33939"/>
                </a:lnTo>
                <a:lnTo>
                  <a:pt x="14994" y="29300"/>
                </a:lnTo>
                <a:lnTo>
                  <a:pt x="51132" y="4517"/>
                </a:lnTo>
                <a:lnTo>
                  <a:pt x="59218" y="2685"/>
                </a:lnTo>
                <a:lnTo>
                  <a:pt x="67288" y="854"/>
                </a:lnTo>
                <a:lnTo>
                  <a:pt x="75358" y="0"/>
                </a:lnTo>
                <a:lnTo>
                  <a:pt x="84591" y="0"/>
                </a:lnTo>
                <a:lnTo>
                  <a:pt x="93048" y="0"/>
                </a:lnTo>
                <a:lnTo>
                  <a:pt x="131122" y="10865"/>
                </a:lnTo>
                <a:lnTo>
                  <a:pt x="138434" y="14528"/>
                </a:lnTo>
                <a:lnTo>
                  <a:pt x="161499" y="40288"/>
                </a:lnTo>
                <a:lnTo>
                  <a:pt x="164968" y="45660"/>
                </a:lnTo>
                <a:lnTo>
                  <a:pt x="167261" y="52130"/>
                </a:lnTo>
                <a:lnTo>
                  <a:pt x="168423" y="59333"/>
                </a:lnTo>
                <a:lnTo>
                  <a:pt x="168423" y="65682"/>
                </a:lnTo>
                <a:lnTo>
                  <a:pt x="168423" y="72396"/>
                </a:lnTo>
                <a:lnTo>
                  <a:pt x="167261" y="79600"/>
                </a:lnTo>
                <a:lnTo>
                  <a:pt x="164968" y="86070"/>
                </a:lnTo>
                <a:lnTo>
                  <a:pt x="161499" y="91442"/>
                </a:lnTo>
                <a:lnTo>
                  <a:pt x="158044" y="97790"/>
                </a:lnTo>
                <a:lnTo>
                  <a:pt x="131122" y="120865"/>
                </a:lnTo>
                <a:lnTo>
                  <a:pt x="124199" y="124527"/>
                </a:lnTo>
                <a:lnTo>
                  <a:pt x="117275" y="127213"/>
                </a:lnTo>
                <a:lnTo>
                  <a:pt x="109204" y="129044"/>
                </a:lnTo>
                <a:lnTo>
                  <a:pt x="101134" y="130876"/>
                </a:lnTo>
                <a:lnTo>
                  <a:pt x="93048" y="131730"/>
                </a:lnTo>
                <a:lnTo>
                  <a:pt x="84591" y="132707"/>
                </a:lnTo>
                <a:lnTo>
                  <a:pt x="75358" y="131730"/>
                </a:lnTo>
                <a:lnTo>
                  <a:pt x="67288" y="130876"/>
                </a:lnTo>
                <a:lnTo>
                  <a:pt x="59218" y="129044"/>
                </a:lnTo>
                <a:lnTo>
                  <a:pt x="51132" y="127213"/>
                </a:lnTo>
                <a:lnTo>
                  <a:pt x="19610" y="107801"/>
                </a:lnTo>
                <a:lnTo>
                  <a:pt x="14994" y="103284"/>
                </a:lnTo>
                <a:lnTo>
                  <a:pt x="10378" y="97790"/>
                </a:lnTo>
                <a:lnTo>
                  <a:pt x="6924" y="91442"/>
                </a:lnTo>
                <a:lnTo>
                  <a:pt x="3454" y="86070"/>
                </a:lnTo>
                <a:lnTo>
                  <a:pt x="2308" y="79600"/>
                </a:lnTo>
                <a:lnTo>
                  <a:pt x="1146" y="72396"/>
                </a:lnTo>
                <a:lnTo>
                  <a:pt x="0" y="656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0923" y="2122163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754"/>
                </a:lnTo>
              </a:path>
            </a:pathLst>
          </a:custGeom>
          <a:ln w="3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7861" y="2351319"/>
            <a:ext cx="85090" cy="100965"/>
          </a:xfrm>
          <a:custGeom>
            <a:avLst/>
            <a:gdLst/>
            <a:ahLst/>
            <a:cxnLst/>
            <a:rect l="l" t="t" r="r" b="b"/>
            <a:pathLst>
              <a:path w="85089" h="100964">
                <a:moveTo>
                  <a:pt x="0" y="0"/>
                </a:moveTo>
                <a:lnTo>
                  <a:pt x="43062" y="100598"/>
                </a:lnTo>
                <a:lnTo>
                  <a:pt x="8497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20923" y="2726489"/>
            <a:ext cx="240029" cy="274955"/>
          </a:xfrm>
          <a:custGeom>
            <a:avLst/>
            <a:gdLst/>
            <a:ahLst/>
            <a:cxnLst/>
            <a:rect l="l" t="t" r="r" b="b"/>
            <a:pathLst>
              <a:path w="240030" h="274955">
                <a:moveTo>
                  <a:pt x="0" y="0"/>
                </a:moveTo>
                <a:lnTo>
                  <a:pt x="0" y="180320"/>
                </a:lnTo>
                <a:lnTo>
                  <a:pt x="0" y="184960"/>
                </a:lnTo>
                <a:lnTo>
                  <a:pt x="0" y="189721"/>
                </a:lnTo>
                <a:lnTo>
                  <a:pt x="1161" y="194360"/>
                </a:lnTo>
                <a:lnTo>
                  <a:pt x="19997" y="232817"/>
                </a:lnTo>
                <a:lnTo>
                  <a:pt x="52294" y="258211"/>
                </a:lnTo>
                <a:lnTo>
                  <a:pt x="95371" y="272739"/>
                </a:lnTo>
                <a:lnTo>
                  <a:pt x="101521" y="273960"/>
                </a:lnTo>
                <a:lnTo>
                  <a:pt x="107283" y="273960"/>
                </a:lnTo>
                <a:lnTo>
                  <a:pt x="114207" y="274937"/>
                </a:lnTo>
                <a:lnTo>
                  <a:pt x="119970" y="274937"/>
                </a:lnTo>
                <a:lnTo>
                  <a:pt x="239568" y="274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32823" y="2967486"/>
            <a:ext cx="128270" cy="67945"/>
          </a:xfrm>
          <a:custGeom>
            <a:avLst/>
            <a:gdLst/>
            <a:ahLst/>
            <a:cxnLst/>
            <a:rect l="l" t="t" r="r" b="b"/>
            <a:pathLst>
              <a:path w="128269" h="67944">
                <a:moveTo>
                  <a:pt x="0" y="67513"/>
                </a:moveTo>
                <a:lnTo>
                  <a:pt x="127668" y="3393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60492" y="2891329"/>
            <a:ext cx="698500" cy="2203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34"/>
              </a:spcBef>
            </a:pPr>
            <a:r>
              <a:rPr sz="750" spc="100" dirty="0">
                <a:latin typeface="Arial"/>
                <a:cs typeface="Arial"/>
              </a:rPr>
              <a:t>Cart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09636" y="3111060"/>
            <a:ext cx="628015" cy="109220"/>
          </a:xfrm>
          <a:custGeom>
            <a:avLst/>
            <a:gdLst/>
            <a:ahLst/>
            <a:cxnLst/>
            <a:rect l="l" t="t" r="r" b="b"/>
            <a:pathLst>
              <a:path w="628014" h="109219">
                <a:moveTo>
                  <a:pt x="0" y="0"/>
                </a:moveTo>
                <a:lnTo>
                  <a:pt x="0" y="54938"/>
                </a:lnTo>
                <a:lnTo>
                  <a:pt x="1162" y="60310"/>
                </a:lnTo>
                <a:lnTo>
                  <a:pt x="2308" y="66170"/>
                </a:lnTo>
                <a:lnTo>
                  <a:pt x="25388" y="96081"/>
                </a:lnTo>
                <a:lnTo>
                  <a:pt x="31537" y="99744"/>
                </a:lnTo>
                <a:lnTo>
                  <a:pt x="37300" y="102552"/>
                </a:lnTo>
                <a:lnTo>
                  <a:pt x="43077" y="104261"/>
                </a:lnTo>
                <a:lnTo>
                  <a:pt x="48840" y="106092"/>
                </a:lnTo>
                <a:lnTo>
                  <a:pt x="55764" y="108290"/>
                </a:lnTo>
                <a:lnTo>
                  <a:pt x="62688" y="109144"/>
                </a:lnTo>
                <a:lnTo>
                  <a:pt x="69612" y="109144"/>
                </a:lnTo>
                <a:lnTo>
                  <a:pt x="628011" y="10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09856" y="3186265"/>
            <a:ext cx="128270" cy="67945"/>
          </a:xfrm>
          <a:custGeom>
            <a:avLst/>
            <a:gdLst/>
            <a:ahLst/>
            <a:cxnLst/>
            <a:rect l="l" t="t" r="r" b="b"/>
            <a:pathLst>
              <a:path w="128269" h="67945">
                <a:moveTo>
                  <a:pt x="0" y="67635"/>
                </a:moveTo>
                <a:lnTo>
                  <a:pt x="127792" y="3393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3855" y="4402240"/>
            <a:ext cx="1169035" cy="357505"/>
          </a:xfrm>
          <a:custGeom>
            <a:avLst/>
            <a:gdLst/>
            <a:ahLst/>
            <a:cxnLst/>
            <a:rect l="l" t="t" r="r" b="b"/>
            <a:pathLst>
              <a:path w="1169034" h="357504">
                <a:moveTo>
                  <a:pt x="0" y="178489"/>
                </a:moveTo>
                <a:lnTo>
                  <a:pt x="0" y="169089"/>
                </a:lnTo>
                <a:lnTo>
                  <a:pt x="1239" y="159932"/>
                </a:lnTo>
                <a:lnTo>
                  <a:pt x="2323" y="150898"/>
                </a:lnTo>
                <a:lnTo>
                  <a:pt x="4647" y="142718"/>
                </a:lnTo>
                <a:lnTo>
                  <a:pt x="6970" y="133562"/>
                </a:lnTo>
                <a:lnTo>
                  <a:pt x="10378" y="125138"/>
                </a:lnTo>
                <a:lnTo>
                  <a:pt x="13941" y="116958"/>
                </a:lnTo>
                <a:lnTo>
                  <a:pt x="17348" y="108778"/>
                </a:lnTo>
                <a:lnTo>
                  <a:pt x="21995" y="101453"/>
                </a:lnTo>
                <a:lnTo>
                  <a:pt x="27725" y="93273"/>
                </a:lnTo>
                <a:lnTo>
                  <a:pt x="32374" y="86070"/>
                </a:lnTo>
                <a:lnTo>
                  <a:pt x="38105" y="78501"/>
                </a:lnTo>
                <a:lnTo>
                  <a:pt x="45075" y="71176"/>
                </a:lnTo>
                <a:lnTo>
                  <a:pt x="52356" y="64827"/>
                </a:lnTo>
                <a:lnTo>
                  <a:pt x="59326" y="58479"/>
                </a:lnTo>
                <a:lnTo>
                  <a:pt x="66142" y="52130"/>
                </a:lnTo>
                <a:lnTo>
                  <a:pt x="74195" y="46636"/>
                </a:lnTo>
                <a:lnTo>
                  <a:pt x="82405" y="40898"/>
                </a:lnTo>
                <a:lnTo>
                  <a:pt x="90461" y="35404"/>
                </a:lnTo>
                <a:lnTo>
                  <a:pt x="100065" y="29911"/>
                </a:lnTo>
                <a:lnTo>
                  <a:pt x="109204" y="25393"/>
                </a:lnTo>
                <a:lnTo>
                  <a:pt x="118498" y="21731"/>
                </a:lnTo>
                <a:lnTo>
                  <a:pt x="127637" y="17214"/>
                </a:lnTo>
                <a:lnTo>
                  <a:pt x="138170" y="13551"/>
                </a:lnTo>
                <a:lnTo>
                  <a:pt x="148859" y="10865"/>
                </a:lnTo>
                <a:lnTo>
                  <a:pt x="159237" y="8179"/>
                </a:lnTo>
                <a:lnTo>
                  <a:pt x="169615" y="5371"/>
                </a:lnTo>
                <a:lnTo>
                  <a:pt x="181233" y="3662"/>
                </a:lnTo>
                <a:lnTo>
                  <a:pt x="191921" y="1831"/>
                </a:lnTo>
                <a:lnTo>
                  <a:pt x="203538" y="854"/>
                </a:lnTo>
                <a:lnTo>
                  <a:pt x="215001" y="0"/>
                </a:lnTo>
                <a:lnTo>
                  <a:pt x="226463" y="0"/>
                </a:lnTo>
                <a:lnTo>
                  <a:pt x="942101" y="0"/>
                </a:lnTo>
                <a:lnTo>
                  <a:pt x="953720" y="0"/>
                </a:lnTo>
                <a:lnTo>
                  <a:pt x="965182" y="854"/>
                </a:lnTo>
                <a:lnTo>
                  <a:pt x="976800" y="1831"/>
                </a:lnTo>
                <a:lnTo>
                  <a:pt x="987488" y="3662"/>
                </a:lnTo>
                <a:lnTo>
                  <a:pt x="999105" y="5371"/>
                </a:lnTo>
                <a:lnTo>
                  <a:pt x="1009484" y="8179"/>
                </a:lnTo>
                <a:lnTo>
                  <a:pt x="1019862" y="10865"/>
                </a:lnTo>
                <a:lnTo>
                  <a:pt x="1030550" y="13551"/>
                </a:lnTo>
                <a:lnTo>
                  <a:pt x="1040928" y="17214"/>
                </a:lnTo>
                <a:lnTo>
                  <a:pt x="1050222" y="21731"/>
                </a:lnTo>
                <a:lnTo>
                  <a:pt x="1059361" y="25393"/>
                </a:lnTo>
                <a:lnTo>
                  <a:pt x="1068655" y="29911"/>
                </a:lnTo>
                <a:lnTo>
                  <a:pt x="1078259" y="35404"/>
                </a:lnTo>
                <a:lnTo>
                  <a:pt x="1086313" y="40898"/>
                </a:lnTo>
                <a:lnTo>
                  <a:pt x="1094369" y="46636"/>
                </a:lnTo>
                <a:lnTo>
                  <a:pt x="1102579" y="52130"/>
                </a:lnTo>
                <a:lnTo>
                  <a:pt x="1109394" y="58479"/>
                </a:lnTo>
                <a:lnTo>
                  <a:pt x="1117449" y="64827"/>
                </a:lnTo>
                <a:lnTo>
                  <a:pt x="1123643" y="71176"/>
                </a:lnTo>
                <a:lnTo>
                  <a:pt x="1130616" y="78501"/>
                </a:lnTo>
                <a:lnTo>
                  <a:pt x="1136347" y="86070"/>
                </a:lnTo>
                <a:lnTo>
                  <a:pt x="1140994" y="93273"/>
                </a:lnTo>
                <a:lnTo>
                  <a:pt x="1146725" y="101453"/>
                </a:lnTo>
                <a:lnTo>
                  <a:pt x="1151372" y="108778"/>
                </a:lnTo>
                <a:lnTo>
                  <a:pt x="1154780" y="116958"/>
                </a:lnTo>
                <a:lnTo>
                  <a:pt x="1158188" y="125138"/>
                </a:lnTo>
                <a:lnTo>
                  <a:pt x="1161750" y="133562"/>
                </a:lnTo>
                <a:lnTo>
                  <a:pt x="1164074" y="142718"/>
                </a:lnTo>
                <a:lnTo>
                  <a:pt x="1166397" y="150898"/>
                </a:lnTo>
                <a:lnTo>
                  <a:pt x="1167482" y="159932"/>
                </a:lnTo>
                <a:lnTo>
                  <a:pt x="1169031" y="169089"/>
                </a:lnTo>
                <a:lnTo>
                  <a:pt x="1169031" y="178489"/>
                </a:lnTo>
                <a:lnTo>
                  <a:pt x="1169031" y="187523"/>
                </a:lnTo>
                <a:lnTo>
                  <a:pt x="1167482" y="196680"/>
                </a:lnTo>
                <a:lnTo>
                  <a:pt x="1166397" y="205714"/>
                </a:lnTo>
                <a:lnTo>
                  <a:pt x="1164074" y="213894"/>
                </a:lnTo>
                <a:lnTo>
                  <a:pt x="1161750" y="223295"/>
                </a:lnTo>
                <a:lnTo>
                  <a:pt x="1158188" y="231474"/>
                </a:lnTo>
                <a:lnTo>
                  <a:pt x="1154780" y="239654"/>
                </a:lnTo>
                <a:lnTo>
                  <a:pt x="1151372" y="247834"/>
                </a:lnTo>
                <a:lnTo>
                  <a:pt x="1146725" y="256014"/>
                </a:lnTo>
                <a:lnTo>
                  <a:pt x="1140994" y="263583"/>
                </a:lnTo>
                <a:lnTo>
                  <a:pt x="1136347" y="270908"/>
                </a:lnTo>
                <a:lnTo>
                  <a:pt x="1130616" y="278233"/>
                </a:lnTo>
                <a:lnTo>
                  <a:pt x="1123643" y="285436"/>
                </a:lnTo>
                <a:lnTo>
                  <a:pt x="1117449" y="291785"/>
                </a:lnTo>
                <a:lnTo>
                  <a:pt x="1109394" y="298133"/>
                </a:lnTo>
                <a:lnTo>
                  <a:pt x="1102579" y="304848"/>
                </a:lnTo>
                <a:lnTo>
                  <a:pt x="1094369" y="310342"/>
                </a:lnTo>
                <a:lnTo>
                  <a:pt x="1086313" y="316690"/>
                </a:lnTo>
                <a:lnTo>
                  <a:pt x="1078259" y="321208"/>
                </a:lnTo>
                <a:lnTo>
                  <a:pt x="1068655" y="326701"/>
                </a:lnTo>
                <a:lnTo>
                  <a:pt x="1059361" y="331219"/>
                </a:lnTo>
                <a:lnTo>
                  <a:pt x="1050222" y="334881"/>
                </a:lnTo>
                <a:lnTo>
                  <a:pt x="1040928" y="339398"/>
                </a:lnTo>
                <a:lnTo>
                  <a:pt x="1030550" y="343061"/>
                </a:lnTo>
                <a:lnTo>
                  <a:pt x="1019862" y="345747"/>
                </a:lnTo>
                <a:lnTo>
                  <a:pt x="1009484" y="348799"/>
                </a:lnTo>
                <a:lnTo>
                  <a:pt x="999105" y="351485"/>
                </a:lnTo>
                <a:lnTo>
                  <a:pt x="987488" y="353316"/>
                </a:lnTo>
                <a:lnTo>
                  <a:pt x="976800" y="355147"/>
                </a:lnTo>
                <a:lnTo>
                  <a:pt x="965182" y="356124"/>
                </a:lnTo>
                <a:lnTo>
                  <a:pt x="953720" y="356979"/>
                </a:lnTo>
                <a:lnTo>
                  <a:pt x="942101" y="356979"/>
                </a:lnTo>
                <a:lnTo>
                  <a:pt x="226463" y="356979"/>
                </a:lnTo>
                <a:lnTo>
                  <a:pt x="215001" y="356979"/>
                </a:lnTo>
                <a:lnTo>
                  <a:pt x="203538" y="356124"/>
                </a:lnTo>
                <a:lnTo>
                  <a:pt x="191921" y="355147"/>
                </a:lnTo>
                <a:lnTo>
                  <a:pt x="181233" y="353316"/>
                </a:lnTo>
                <a:lnTo>
                  <a:pt x="169615" y="351485"/>
                </a:lnTo>
                <a:lnTo>
                  <a:pt x="159237" y="348799"/>
                </a:lnTo>
                <a:lnTo>
                  <a:pt x="148859" y="345747"/>
                </a:lnTo>
                <a:lnTo>
                  <a:pt x="138170" y="343061"/>
                </a:lnTo>
                <a:lnTo>
                  <a:pt x="127637" y="339398"/>
                </a:lnTo>
                <a:lnTo>
                  <a:pt x="118498" y="334881"/>
                </a:lnTo>
                <a:lnTo>
                  <a:pt x="109204" y="331219"/>
                </a:lnTo>
                <a:lnTo>
                  <a:pt x="100065" y="326701"/>
                </a:lnTo>
                <a:lnTo>
                  <a:pt x="90461" y="321208"/>
                </a:lnTo>
                <a:lnTo>
                  <a:pt x="82405" y="316690"/>
                </a:lnTo>
                <a:lnTo>
                  <a:pt x="74195" y="310342"/>
                </a:lnTo>
                <a:lnTo>
                  <a:pt x="66142" y="304848"/>
                </a:lnTo>
                <a:lnTo>
                  <a:pt x="59326" y="298133"/>
                </a:lnTo>
                <a:lnTo>
                  <a:pt x="52356" y="291785"/>
                </a:lnTo>
                <a:lnTo>
                  <a:pt x="45075" y="285436"/>
                </a:lnTo>
                <a:lnTo>
                  <a:pt x="38105" y="278233"/>
                </a:lnTo>
                <a:lnTo>
                  <a:pt x="32374" y="270908"/>
                </a:lnTo>
                <a:lnTo>
                  <a:pt x="27725" y="263583"/>
                </a:lnTo>
                <a:lnTo>
                  <a:pt x="21995" y="256014"/>
                </a:lnTo>
                <a:lnTo>
                  <a:pt x="17348" y="247834"/>
                </a:lnTo>
                <a:lnTo>
                  <a:pt x="13941" y="239654"/>
                </a:lnTo>
                <a:lnTo>
                  <a:pt x="10378" y="231474"/>
                </a:lnTo>
                <a:lnTo>
                  <a:pt x="6970" y="223295"/>
                </a:lnTo>
                <a:lnTo>
                  <a:pt x="4647" y="213894"/>
                </a:lnTo>
                <a:lnTo>
                  <a:pt x="2323" y="205714"/>
                </a:lnTo>
                <a:lnTo>
                  <a:pt x="1239" y="196680"/>
                </a:lnTo>
                <a:lnTo>
                  <a:pt x="0" y="187523"/>
                </a:lnTo>
                <a:lnTo>
                  <a:pt x="0" y="178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13127" y="4394949"/>
            <a:ext cx="74866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102299"/>
              </a:lnSpc>
            </a:pPr>
            <a:r>
              <a:rPr sz="750" spc="114" dirty="0">
                <a:latin typeface="Arial"/>
                <a:cs typeface="Arial"/>
              </a:rPr>
              <a:t>Submit  </a:t>
            </a:r>
            <a:r>
              <a:rPr sz="750" spc="150" dirty="0">
                <a:latin typeface="Arial"/>
                <a:cs typeface="Arial"/>
              </a:rPr>
              <a:t>A</a:t>
            </a:r>
            <a:r>
              <a:rPr sz="750" spc="114" dirty="0">
                <a:latin typeface="Arial"/>
                <a:cs typeface="Arial"/>
              </a:rPr>
              <a:t>u</a:t>
            </a:r>
            <a:r>
              <a:rPr sz="750" spc="60" dirty="0">
                <a:latin typeface="Arial"/>
                <a:cs typeface="Arial"/>
              </a:rPr>
              <a:t>t</a:t>
            </a:r>
            <a:r>
              <a:rPr sz="750" spc="120" dirty="0">
                <a:latin typeface="Arial"/>
                <a:cs typeface="Arial"/>
              </a:rPr>
              <a:t>ho</a:t>
            </a:r>
            <a:r>
              <a:rPr sz="750" spc="60" dirty="0">
                <a:latin typeface="Arial"/>
                <a:cs typeface="Arial"/>
              </a:rPr>
              <a:t>ri</a:t>
            </a:r>
            <a:r>
              <a:rPr sz="750" spc="114" dirty="0">
                <a:latin typeface="Arial"/>
                <a:cs typeface="Arial"/>
              </a:rPr>
              <a:t>za</a:t>
            </a:r>
            <a:r>
              <a:rPr sz="750" spc="55" dirty="0">
                <a:latin typeface="Arial"/>
                <a:cs typeface="Arial"/>
              </a:rPr>
              <a:t>ti</a:t>
            </a:r>
            <a:r>
              <a:rPr sz="750" spc="120" dirty="0">
                <a:latin typeface="Arial"/>
                <a:cs typeface="Arial"/>
              </a:rPr>
              <a:t>o</a:t>
            </a:r>
            <a:r>
              <a:rPr sz="750" spc="125" dirty="0">
                <a:latin typeface="Arial"/>
                <a:cs typeface="Arial"/>
              </a:rPr>
              <a:t>n</a:t>
            </a:r>
            <a:endParaRPr sz="75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  <a:tabLst>
                <a:tab pos="716915" algn="l"/>
              </a:tabLst>
            </a:pPr>
            <a:r>
              <a:rPr sz="750" spc="60" dirty="0">
                <a:latin typeface="Arial"/>
                <a:cs typeface="Arial"/>
              </a:rPr>
              <a:t>   </a:t>
            </a:r>
            <a:r>
              <a:rPr sz="750" spc="100" dirty="0">
                <a:latin typeface="Arial"/>
                <a:cs typeface="Arial"/>
              </a:rPr>
              <a:t> </a:t>
            </a:r>
            <a:r>
              <a:rPr sz="750" spc="114" dirty="0">
                <a:latin typeface="Arial"/>
                <a:cs typeface="Arial"/>
              </a:rPr>
              <a:t>Request	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86220" y="4978974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49"/>
                </a:lnTo>
              </a:path>
            </a:pathLst>
          </a:custGeom>
          <a:ln w="3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3158" y="5131704"/>
            <a:ext cx="85090" cy="102235"/>
          </a:xfrm>
          <a:custGeom>
            <a:avLst/>
            <a:gdLst/>
            <a:ahLst/>
            <a:cxnLst/>
            <a:rect l="l" t="t" r="r" b="b"/>
            <a:pathLst>
              <a:path w="85089" h="102235">
                <a:moveTo>
                  <a:pt x="0" y="0"/>
                </a:moveTo>
                <a:lnTo>
                  <a:pt x="43062" y="101819"/>
                </a:lnTo>
                <a:lnTo>
                  <a:pt x="8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76640" y="3935140"/>
            <a:ext cx="419100" cy="220345"/>
          </a:xfrm>
          <a:custGeom>
            <a:avLst/>
            <a:gdLst/>
            <a:ahLst/>
            <a:cxnLst/>
            <a:rect l="l" t="t" r="r" b="b"/>
            <a:pathLst>
              <a:path w="419100" h="220345">
                <a:moveTo>
                  <a:pt x="209579" y="0"/>
                </a:moveTo>
                <a:lnTo>
                  <a:pt x="0" y="109754"/>
                </a:lnTo>
                <a:lnTo>
                  <a:pt x="209579" y="219754"/>
                </a:lnTo>
                <a:lnTo>
                  <a:pt x="418849" y="109754"/>
                </a:lnTo>
                <a:lnTo>
                  <a:pt x="209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76640" y="3935140"/>
            <a:ext cx="419100" cy="220345"/>
          </a:xfrm>
          <a:custGeom>
            <a:avLst/>
            <a:gdLst/>
            <a:ahLst/>
            <a:cxnLst/>
            <a:rect l="l" t="t" r="r" b="b"/>
            <a:pathLst>
              <a:path w="419100" h="220345">
                <a:moveTo>
                  <a:pt x="0" y="109755"/>
                </a:moveTo>
                <a:lnTo>
                  <a:pt x="209579" y="0"/>
                </a:lnTo>
                <a:lnTo>
                  <a:pt x="418849" y="109755"/>
                </a:lnTo>
                <a:lnTo>
                  <a:pt x="209579" y="219754"/>
                </a:lnTo>
                <a:lnTo>
                  <a:pt x="0" y="1097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27960" y="4044895"/>
            <a:ext cx="349250" cy="824230"/>
          </a:xfrm>
          <a:custGeom>
            <a:avLst/>
            <a:gdLst/>
            <a:ahLst/>
            <a:cxnLst/>
            <a:rect l="l" t="t" r="r" b="b"/>
            <a:pathLst>
              <a:path w="349250" h="824229">
                <a:moveTo>
                  <a:pt x="348680" y="0"/>
                </a:moveTo>
                <a:lnTo>
                  <a:pt x="174572" y="0"/>
                </a:lnTo>
                <a:lnTo>
                  <a:pt x="164968" y="0"/>
                </a:lnTo>
                <a:lnTo>
                  <a:pt x="155674" y="854"/>
                </a:lnTo>
                <a:lnTo>
                  <a:pt x="147619" y="1831"/>
                </a:lnTo>
                <a:lnTo>
                  <a:pt x="138325" y="2685"/>
                </a:lnTo>
                <a:lnTo>
                  <a:pt x="130271" y="4517"/>
                </a:lnTo>
                <a:lnTo>
                  <a:pt x="122216" y="6714"/>
                </a:lnTo>
                <a:lnTo>
                  <a:pt x="113851" y="8423"/>
                </a:lnTo>
                <a:lnTo>
                  <a:pt x="105641" y="11231"/>
                </a:lnTo>
                <a:lnTo>
                  <a:pt x="97587" y="13917"/>
                </a:lnTo>
                <a:lnTo>
                  <a:pt x="90771" y="16603"/>
                </a:lnTo>
                <a:lnTo>
                  <a:pt x="83800" y="20266"/>
                </a:lnTo>
                <a:lnTo>
                  <a:pt x="76830" y="23928"/>
                </a:lnTo>
                <a:lnTo>
                  <a:pt x="69550" y="27591"/>
                </a:lnTo>
                <a:lnTo>
                  <a:pt x="62579" y="31253"/>
                </a:lnTo>
                <a:lnTo>
                  <a:pt x="56848" y="35771"/>
                </a:lnTo>
                <a:lnTo>
                  <a:pt x="49877" y="40288"/>
                </a:lnTo>
                <a:lnTo>
                  <a:pt x="44146" y="44805"/>
                </a:lnTo>
                <a:lnTo>
                  <a:pt x="39499" y="50543"/>
                </a:lnTo>
                <a:lnTo>
                  <a:pt x="33768" y="55182"/>
                </a:lnTo>
                <a:lnTo>
                  <a:pt x="29121" y="60554"/>
                </a:lnTo>
                <a:lnTo>
                  <a:pt x="24164" y="66048"/>
                </a:lnTo>
                <a:lnTo>
                  <a:pt x="20756" y="72396"/>
                </a:lnTo>
                <a:lnTo>
                  <a:pt x="16109" y="77890"/>
                </a:lnTo>
                <a:lnTo>
                  <a:pt x="12701" y="84239"/>
                </a:lnTo>
                <a:lnTo>
                  <a:pt x="10378" y="89733"/>
                </a:lnTo>
                <a:lnTo>
                  <a:pt x="6815" y="96325"/>
                </a:lnTo>
                <a:lnTo>
                  <a:pt x="4647" y="103650"/>
                </a:lnTo>
                <a:lnTo>
                  <a:pt x="3407" y="109999"/>
                </a:lnTo>
                <a:lnTo>
                  <a:pt x="1084" y="116347"/>
                </a:lnTo>
                <a:lnTo>
                  <a:pt x="0" y="123673"/>
                </a:lnTo>
                <a:lnTo>
                  <a:pt x="0" y="130021"/>
                </a:lnTo>
                <a:lnTo>
                  <a:pt x="0" y="137590"/>
                </a:lnTo>
                <a:lnTo>
                  <a:pt x="0" y="686733"/>
                </a:lnTo>
                <a:lnTo>
                  <a:pt x="0" y="694058"/>
                </a:lnTo>
                <a:lnTo>
                  <a:pt x="0" y="700407"/>
                </a:lnTo>
                <a:lnTo>
                  <a:pt x="1084" y="707976"/>
                </a:lnTo>
                <a:lnTo>
                  <a:pt x="3407" y="714324"/>
                </a:lnTo>
                <a:lnTo>
                  <a:pt x="4647" y="721649"/>
                </a:lnTo>
                <a:lnTo>
                  <a:pt x="6815" y="727998"/>
                </a:lnTo>
                <a:lnTo>
                  <a:pt x="10378" y="734346"/>
                </a:lnTo>
                <a:lnTo>
                  <a:pt x="12701" y="739840"/>
                </a:lnTo>
                <a:lnTo>
                  <a:pt x="16109" y="746189"/>
                </a:lnTo>
                <a:lnTo>
                  <a:pt x="20756" y="752781"/>
                </a:lnTo>
                <a:lnTo>
                  <a:pt x="24164" y="758275"/>
                </a:lnTo>
                <a:lnTo>
                  <a:pt x="29121" y="763769"/>
                </a:lnTo>
                <a:lnTo>
                  <a:pt x="33768" y="769141"/>
                </a:lnTo>
                <a:lnTo>
                  <a:pt x="39499" y="773780"/>
                </a:lnTo>
                <a:lnTo>
                  <a:pt x="44146" y="779152"/>
                </a:lnTo>
                <a:lnTo>
                  <a:pt x="49877" y="783791"/>
                </a:lnTo>
                <a:lnTo>
                  <a:pt x="56848" y="788308"/>
                </a:lnTo>
                <a:lnTo>
                  <a:pt x="62579" y="792826"/>
                </a:lnTo>
                <a:lnTo>
                  <a:pt x="69550" y="796732"/>
                </a:lnTo>
                <a:lnTo>
                  <a:pt x="76830" y="800395"/>
                </a:lnTo>
                <a:lnTo>
                  <a:pt x="83800" y="804057"/>
                </a:lnTo>
                <a:lnTo>
                  <a:pt x="90771" y="807720"/>
                </a:lnTo>
                <a:lnTo>
                  <a:pt x="97587" y="810406"/>
                </a:lnTo>
                <a:lnTo>
                  <a:pt x="105641" y="813092"/>
                </a:lnTo>
                <a:lnTo>
                  <a:pt x="113851" y="815900"/>
                </a:lnTo>
                <a:lnTo>
                  <a:pt x="122216" y="817731"/>
                </a:lnTo>
                <a:lnTo>
                  <a:pt x="130271" y="819440"/>
                </a:lnTo>
                <a:lnTo>
                  <a:pt x="138325" y="821272"/>
                </a:lnTo>
                <a:lnTo>
                  <a:pt x="147619" y="822248"/>
                </a:lnTo>
                <a:lnTo>
                  <a:pt x="155674" y="823103"/>
                </a:lnTo>
                <a:lnTo>
                  <a:pt x="164968" y="824080"/>
                </a:lnTo>
                <a:lnTo>
                  <a:pt x="174572" y="824080"/>
                </a:lnTo>
                <a:lnTo>
                  <a:pt x="348680" y="824080"/>
                </a:lnTo>
              </a:path>
            </a:pathLst>
          </a:custGeom>
          <a:ln w="3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47918" y="4835035"/>
            <a:ext cx="128905" cy="67945"/>
          </a:xfrm>
          <a:custGeom>
            <a:avLst/>
            <a:gdLst/>
            <a:ahLst/>
            <a:cxnLst/>
            <a:rect l="l" t="t" r="r" b="b"/>
            <a:pathLst>
              <a:path w="128904" h="67945">
                <a:moveTo>
                  <a:pt x="0" y="67879"/>
                </a:moveTo>
                <a:lnTo>
                  <a:pt x="128722" y="3393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95490" y="4044895"/>
            <a:ext cx="593725" cy="357505"/>
          </a:xfrm>
          <a:custGeom>
            <a:avLst/>
            <a:gdLst/>
            <a:ahLst/>
            <a:cxnLst/>
            <a:rect l="l" t="t" r="r" b="b"/>
            <a:pathLst>
              <a:path w="593725" h="357504">
                <a:moveTo>
                  <a:pt x="0" y="0"/>
                </a:moveTo>
                <a:lnTo>
                  <a:pt x="366338" y="0"/>
                </a:lnTo>
                <a:lnTo>
                  <a:pt x="377956" y="0"/>
                </a:lnTo>
                <a:lnTo>
                  <a:pt x="388644" y="854"/>
                </a:lnTo>
                <a:lnTo>
                  <a:pt x="434030" y="8423"/>
                </a:lnTo>
                <a:lnTo>
                  <a:pt x="473374" y="22097"/>
                </a:lnTo>
                <a:lnTo>
                  <a:pt x="484062" y="25760"/>
                </a:lnTo>
                <a:lnTo>
                  <a:pt x="493356" y="30277"/>
                </a:lnTo>
                <a:lnTo>
                  <a:pt x="501411" y="35771"/>
                </a:lnTo>
                <a:lnTo>
                  <a:pt x="510550" y="41265"/>
                </a:lnTo>
                <a:lnTo>
                  <a:pt x="541066" y="65193"/>
                </a:lnTo>
                <a:lnTo>
                  <a:pt x="553613" y="78745"/>
                </a:lnTo>
                <a:lnTo>
                  <a:pt x="559499" y="86070"/>
                </a:lnTo>
                <a:lnTo>
                  <a:pt x="565230" y="93639"/>
                </a:lnTo>
                <a:lnTo>
                  <a:pt x="570187" y="101819"/>
                </a:lnTo>
                <a:lnTo>
                  <a:pt x="574834" y="109144"/>
                </a:lnTo>
                <a:lnTo>
                  <a:pt x="579481" y="117324"/>
                </a:lnTo>
                <a:lnTo>
                  <a:pt x="582889" y="125504"/>
                </a:lnTo>
                <a:lnTo>
                  <a:pt x="585212" y="133684"/>
                </a:lnTo>
                <a:lnTo>
                  <a:pt x="588620" y="143084"/>
                </a:lnTo>
                <a:lnTo>
                  <a:pt x="589859" y="151264"/>
                </a:lnTo>
                <a:lnTo>
                  <a:pt x="592183" y="160298"/>
                </a:lnTo>
                <a:lnTo>
                  <a:pt x="592183" y="169455"/>
                </a:lnTo>
                <a:lnTo>
                  <a:pt x="593267" y="178489"/>
                </a:lnTo>
                <a:lnTo>
                  <a:pt x="593267" y="3573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5695" y="4301275"/>
            <a:ext cx="85090" cy="100965"/>
          </a:xfrm>
          <a:custGeom>
            <a:avLst/>
            <a:gdLst/>
            <a:ahLst/>
            <a:cxnLst/>
            <a:rect l="l" t="t" r="r" b="b"/>
            <a:pathLst>
              <a:path w="85089" h="100964">
                <a:moveTo>
                  <a:pt x="0" y="0"/>
                </a:moveTo>
                <a:lnTo>
                  <a:pt x="43062" y="100965"/>
                </a:lnTo>
                <a:lnTo>
                  <a:pt x="8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814300" y="4114461"/>
            <a:ext cx="39052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60" dirty="0">
                <a:latin typeface="Arial"/>
                <a:cs typeface="Arial"/>
              </a:rPr>
              <a:t>[ </a:t>
            </a:r>
            <a:r>
              <a:rPr sz="750" spc="100" dirty="0">
                <a:latin typeface="Arial"/>
                <a:cs typeface="Arial"/>
              </a:rPr>
              <a:t>else</a:t>
            </a:r>
            <a:r>
              <a:rPr sz="750" spc="-30" dirty="0">
                <a:latin typeface="Arial"/>
                <a:cs typeface="Arial"/>
              </a:rPr>
              <a:t> </a:t>
            </a:r>
            <a:r>
              <a:rPr sz="750" spc="60" dirty="0">
                <a:latin typeface="Arial"/>
                <a:cs typeface="Arial"/>
              </a:rPr>
              <a:t>]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76640" y="4759219"/>
            <a:ext cx="419100" cy="220345"/>
          </a:xfrm>
          <a:custGeom>
            <a:avLst/>
            <a:gdLst/>
            <a:ahLst/>
            <a:cxnLst/>
            <a:rect l="l" t="t" r="r" b="b"/>
            <a:pathLst>
              <a:path w="419100" h="220345">
                <a:moveTo>
                  <a:pt x="0" y="109755"/>
                </a:moveTo>
                <a:lnTo>
                  <a:pt x="209579" y="0"/>
                </a:lnTo>
                <a:lnTo>
                  <a:pt x="418849" y="109755"/>
                </a:lnTo>
                <a:lnTo>
                  <a:pt x="209579" y="219754"/>
                </a:lnTo>
                <a:lnTo>
                  <a:pt x="0" y="1097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95490" y="4759219"/>
            <a:ext cx="1884680" cy="109855"/>
          </a:xfrm>
          <a:custGeom>
            <a:avLst/>
            <a:gdLst/>
            <a:ahLst/>
            <a:cxnLst/>
            <a:rect l="l" t="t" r="r" b="b"/>
            <a:pathLst>
              <a:path w="1884679" h="109854">
                <a:moveTo>
                  <a:pt x="1884514" y="0"/>
                </a:moveTo>
                <a:lnTo>
                  <a:pt x="1884514" y="54816"/>
                </a:lnTo>
                <a:lnTo>
                  <a:pt x="1883430" y="60310"/>
                </a:lnTo>
                <a:lnTo>
                  <a:pt x="1882191" y="65804"/>
                </a:lnTo>
                <a:lnTo>
                  <a:pt x="1881107" y="71176"/>
                </a:lnTo>
                <a:lnTo>
                  <a:pt x="1853070" y="100598"/>
                </a:lnTo>
                <a:lnTo>
                  <a:pt x="1834482" y="106947"/>
                </a:lnTo>
                <a:lnTo>
                  <a:pt x="1828441" y="108778"/>
                </a:lnTo>
                <a:lnTo>
                  <a:pt x="1821470" y="109755"/>
                </a:lnTo>
                <a:lnTo>
                  <a:pt x="1814500" y="109755"/>
                </a:lnTo>
                <a:lnTo>
                  <a:pt x="0" y="1097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95490" y="4835035"/>
            <a:ext cx="128270" cy="67945"/>
          </a:xfrm>
          <a:custGeom>
            <a:avLst/>
            <a:gdLst/>
            <a:ahLst/>
            <a:cxnLst/>
            <a:rect l="l" t="t" r="r" b="b"/>
            <a:pathLst>
              <a:path w="128270" h="67945">
                <a:moveTo>
                  <a:pt x="127947" y="0"/>
                </a:moveTo>
                <a:lnTo>
                  <a:pt x="0" y="33939"/>
                </a:lnTo>
                <a:lnTo>
                  <a:pt x="127947" y="678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86220" y="3702688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451"/>
                </a:lnTo>
              </a:path>
            </a:pathLst>
          </a:custGeom>
          <a:ln w="3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3158" y="3834541"/>
            <a:ext cx="85090" cy="100965"/>
          </a:xfrm>
          <a:custGeom>
            <a:avLst/>
            <a:gdLst/>
            <a:ahLst/>
            <a:cxnLst/>
            <a:rect l="l" t="t" r="r" b="b"/>
            <a:pathLst>
              <a:path w="85089" h="100964">
                <a:moveTo>
                  <a:pt x="0" y="0"/>
                </a:moveTo>
                <a:lnTo>
                  <a:pt x="43062" y="100598"/>
                </a:lnTo>
                <a:lnTo>
                  <a:pt x="8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0966" y="5537151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20966" y="5537151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27960" y="5233523"/>
            <a:ext cx="1116965" cy="304165"/>
          </a:xfrm>
          <a:custGeom>
            <a:avLst/>
            <a:gdLst/>
            <a:ahLst/>
            <a:cxnLst/>
            <a:rect l="l" t="t" r="r" b="b"/>
            <a:pathLst>
              <a:path w="1116964" h="304164">
                <a:moveTo>
                  <a:pt x="0" y="151874"/>
                </a:moveTo>
                <a:lnTo>
                  <a:pt x="0" y="143695"/>
                </a:lnTo>
                <a:lnTo>
                  <a:pt x="0" y="136369"/>
                </a:lnTo>
                <a:lnTo>
                  <a:pt x="1084" y="127946"/>
                </a:lnTo>
                <a:lnTo>
                  <a:pt x="3407" y="120620"/>
                </a:lnTo>
                <a:lnTo>
                  <a:pt x="5731" y="113417"/>
                </a:lnTo>
                <a:lnTo>
                  <a:pt x="8054" y="106092"/>
                </a:lnTo>
                <a:lnTo>
                  <a:pt x="11462" y="99744"/>
                </a:lnTo>
                <a:lnTo>
                  <a:pt x="15025" y="92419"/>
                </a:lnTo>
                <a:lnTo>
                  <a:pt x="18433" y="85826"/>
                </a:lnTo>
                <a:lnTo>
                  <a:pt x="23080" y="79355"/>
                </a:lnTo>
                <a:lnTo>
                  <a:pt x="28036" y="73007"/>
                </a:lnTo>
                <a:lnTo>
                  <a:pt x="32683" y="66658"/>
                </a:lnTo>
                <a:lnTo>
                  <a:pt x="37330" y="60310"/>
                </a:lnTo>
                <a:lnTo>
                  <a:pt x="43062" y="54816"/>
                </a:lnTo>
                <a:lnTo>
                  <a:pt x="49877" y="49444"/>
                </a:lnTo>
                <a:lnTo>
                  <a:pt x="55764" y="43950"/>
                </a:lnTo>
                <a:lnTo>
                  <a:pt x="91855" y="21853"/>
                </a:lnTo>
                <a:lnTo>
                  <a:pt x="134918" y="6348"/>
                </a:lnTo>
                <a:lnTo>
                  <a:pt x="144212" y="4517"/>
                </a:lnTo>
                <a:lnTo>
                  <a:pt x="153351" y="2685"/>
                </a:lnTo>
                <a:lnTo>
                  <a:pt x="162645" y="1831"/>
                </a:lnTo>
                <a:lnTo>
                  <a:pt x="173333" y="976"/>
                </a:lnTo>
                <a:lnTo>
                  <a:pt x="182627" y="0"/>
                </a:lnTo>
                <a:lnTo>
                  <a:pt x="193005" y="0"/>
                </a:lnTo>
                <a:lnTo>
                  <a:pt x="923669" y="0"/>
                </a:lnTo>
                <a:lnTo>
                  <a:pt x="932808" y="0"/>
                </a:lnTo>
                <a:lnTo>
                  <a:pt x="943186" y="976"/>
                </a:lnTo>
                <a:lnTo>
                  <a:pt x="989811" y="9156"/>
                </a:lnTo>
                <a:lnTo>
                  <a:pt x="997866" y="11842"/>
                </a:lnTo>
                <a:lnTo>
                  <a:pt x="1007005" y="14528"/>
                </a:lnTo>
                <a:lnTo>
                  <a:pt x="1045575" y="34550"/>
                </a:lnTo>
                <a:lnTo>
                  <a:pt x="1065557" y="49444"/>
                </a:lnTo>
                <a:lnTo>
                  <a:pt x="1072373" y="54816"/>
                </a:lnTo>
                <a:lnTo>
                  <a:pt x="1078259" y="60310"/>
                </a:lnTo>
                <a:lnTo>
                  <a:pt x="1082751" y="66658"/>
                </a:lnTo>
                <a:lnTo>
                  <a:pt x="1088638" y="73007"/>
                </a:lnTo>
                <a:lnTo>
                  <a:pt x="1092045" y="79355"/>
                </a:lnTo>
                <a:lnTo>
                  <a:pt x="1096692" y="85826"/>
                </a:lnTo>
                <a:lnTo>
                  <a:pt x="1100100" y="92419"/>
                </a:lnTo>
                <a:lnTo>
                  <a:pt x="1103973" y="99744"/>
                </a:lnTo>
                <a:lnTo>
                  <a:pt x="1107381" y="106092"/>
                </a:lnTo>
                <a:lnTo>
                  <a:pt x="1109704" y="113417"/>
                </a:lnTo>
                <a:lnTo>
                  <a:pt x="1112028" y="120620"/>
                </a:lnTo>
                <a:lnTo>
                  <a:pt x="1114351" y="127946"/>
                </a:lnTo>
                <a:lnTo>
                  <a:pt x="1115435" y="136369"/>
                </a:lnTo>
                <a:lnTo>
                  <a:pt x="1115435" y="143695"/>
                </a:lnTo>
                <a:lnTo>
                  <a:pt x="1116675" y="151874"/>
                </a:lnTo>
                <a:lnTo>
                  <a:pt x="1115435" y="159077"/>
                </a:lnTo>
                <a:lnTo>
                  <a:pt x="1115435" y="167257"/>
                </a:lnTo>
                <a:lnTo>
                  <a:pt x="1114351" y="174827"/>
                </a:lnTo>
                <a:lnTo>
                  <a:pt x="1112028" y="182152"/>
                </a:lnTo>
                <a:lnTo>
                  <a:pt x="1109704" y="189477"/>
                </a:lnTo>
                <a:lnTo>
                  <a:pt x="1107381" y="196680"/>
                </a:lnTo>
                <a:lnTo>
                  <a:pt x="1103973" y="204005"/>
                </a:lnTo>
                <a:lnTo>
                  <a:pt x="1100100" y="210354"/>
                </a:lnTo>
                <a:lnTo>
                  <a:pt x="1096692" y="217923"/>
                </a:lnTo>
                <a:lnTo>
                  <a:pt x="1092045" y="224271"/>
                </a:lnTo>
                <a:lnTo>
                  <a:pt x="1088638" y="230620"/>
                </a:lnTo>
                <a:lnTo>
                  <a:pt x="1082751" y="236968"/>
                </a:lnTo>
                <a:lnTo>
                  <a:pt x="1078259" y="242462"/>
                </a:lnTo>
                <a:lnTo>
                  <a:pt x="1072373" y="247956"/>
                </a:lnTo>
                <a:lnTo>
                  <a:pt x="1065557" y="253328"/>
                </a:lnTo>
                <a:lnTo>
                  <a:pt x="1059670" y="258822"/>
                </a:lnTo>
                <a:lnTo>
                  <a:pt x="1052391" y="264560"/>
                </a:lnTo>
                <a:lnTo>
                  <a:pt x="1045575" y="269077"/>
                </a:lnTo>
                <a:lnTo>
                  <a:pt x="1038605" y="273716"/>
                </a:lnTo>
                <a:lnTo>
                  <a:pt x="1030550" y="277379"/>
                </a:lnTo>
                <a:lnTo>
                  <a:pt x="1023580" y="281896"/>
                </a:lnTo>
                <a:lnTo>
                  <a:pt x="1015525" y="285559"/>
                </a:lnTo>
                <a:lnTo>
                  <a:pt x="1007005" y="288244"/>
                </a:lnTo>
                <a:lnTo>
                  <a:pt x="997866" y="291907"/>
                </a:lnTo>
                <a:lnTo>
                  <a:pt x="989811" y="294593"/>
                </a:lnTo>
                <a:lnTo>
                  <a:pt x="980517" y="296424"/>
                </a:lnTo>
                <a:lnTo>
                  <a:pt x="971223" y="299110"/>
                </a:lnTo>
                <a:lnTo>
                  <a:pt x="961619" y="300087"/>
                </a:lnTo>
                <a:lnTo>
                  <a:pt x="952480" y="301918"/>
                </a:lnTo>
                <a:lnTo>
                  <a:pt x="943186" y="302773"/>
                </a:lnTo>
                <a:lnTo>
                  <a:pt x="932808" y="303627"/>
                </a:lnTo>
                <a:lnTo>
                  <a:pt x="923669" y="303627"/>
                </a:lnTo>
                <a:lnTo>
                  <a:pt x="193005" y="303627"/>
                </a:lnTo>
                <a:lnTo>
                  <a:pt x="182627" y="303627"/>
                </a:lnTo>
                <a:lnTo>
                  <a:pt x="173333" y="302773"/>
                </a:lnTo>
                <a:lnTo>
                  <a:pt x="162645" y="301918"/>
                </a:lnTo>
                <a:lnTo>
                  <a:pt x="153351" y="300087"/>
                </a:lnTo>
                <a:lnTo>
                  <a:pt x="144212" y="299110"/>
                </a:lnTo>
                <a:lnTo>
                  <a:pt x="134918" y="296424"/>
                </a:lnTo>
                <a:lnTo>
                  <a:pt x="125778" y="294593"/>
                </a:lnTo>
                <a:lnTo>
                  <a:pt x="117259" y="291907"/>
                </a:lnTo>
                <a:lnTo>
                  <a:pt x="109204" y="288244"/>
                </a:lnTo>
                <a:lnTo>
                  <a:pt x="99910" y="285559"/>
                </a:lnTo>
                <a:lnTo>
                  <a:pt x="91855" y="281896"/>
                </a:lnTo>
                <a:lnTo>
                  <a:pt x="84885" y="277379"/>
                </a:lnTo>
                <a:lnTo>
                  <a:pt x="76830" y="273716"/>
                </a:lnTo>
                <a:lnTo>
                  <a:pt x="69550" y="269077"/>
                </a:lnTo>
                <a:lnTo>
                  <a:pt x="62579" y="264560"/>
                </a:lnTo>
                <a:lnTo>
                  <a:pt x="55764" y="258822"/>
                </a:lnTo>
                <a:lnTo>
                  <a:pt x="49877" y="253328"/>
                </a:lnTo>
                <a:lnTo>
                  <a:pt x="43062" y="247956"/>
                </a:lnTo>
                <a:lnTo>
                  <a:pt x="37330" y="242462"/>
                </a:lnTo>
                <a:lnTo>
                  <a:pt x="32683" y="236968"/>
                </a:lnTo>
                <a:lnTo>
                  <a:pt x="28036" y="230620"/>
                </a:lnTo>
                <a:lnTo>
                  <a:pt x="23080" y="224271"/>
                </a:lnTo>
                <a:lnTo>
                  <a:pt x="18433" y="217923"/>
                </a:lnTo>
                <a:lnTo>
                  <a:pt x="15025" y="210354"/>
                </a:lnTo>
                <a:lnTo>
                  <a:pt x="11462" y="204005"/>
                </a:lnTo>
                <a:lnTo>
                  <a:pt x="0" y="167257"/>
                </a:lnTo>
                <a:lnTo>
                  <a:pt x="0" y="159077"/>
                </a:lnTo>
                <a:lnTo>
                  <a:pt x="0" y="1518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59472" y="5319571"/>
            <a:ext cx="85090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10" dirty="0">
                <a:latin typeface="Arial"/>
                <a:cs typeface="Arial"/>
              </a:rPr>
              <a:t>Create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105" dirty="0">
                <a:latin typeface="Arial"/>
                <a:cs typeface="Arial"/>
              </a:rPr>
              <a:t>Receipt</a:t>
            </a:r>
            <a:endParaRPr sz="7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139680" y="5385398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5">
                <a:moveTo>
                  <a:pt x="27882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39680" y="5351459"/>
            <a:ext cx="128270" cy="67945"/>
          </a:xfrm>
          <a:custGeom>
            <a:avLst/>
            <a:gdLst/>
            <a:ahLst/>
            <a:cxnLst/>
            <a:rect l="l" t="t" r="r" b="b"/>
            <a:pathLst>
              <a:path w="128269" h="67945">
                <a:moveTo>
                  <a:pt x="128055" y="0"/>
                </a:moveTo>
                <a:lnTo>
                  <a:pt x="0" y="33939"/>
                </a:lnTo>
                <a:lnTo>
                  <a:pt x="128055" y="678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71393" y="5857859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71393" y="5857859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78387" y="5553877"/>
            <a:ext cx="1116965" cy="304165"/>
          </a:xfrm>
          <a:custGeom>
            <a:avLst/>
            <a:gdLst/>
            <a:ahLst/>
            <a:cxnLst/>
            <a:rect l="l" t="t" r="r" b="b"/>
            <a:pathLst>
              <a:path w="1116964" h="304164">
                <a:moveTo>
                  <a:pt x="0" y="151838"/>
                </a:moveTo>
                <a:lnTo>
                  <a:pt x="0" y="143658"/>
                </a:lnTo>
                <a:lnTo>
                  <a:pt x="1084" y="136382"/>
                </a:lnTo>
                <a:lnTo>
                  <a:pt x="2323" y="129105"/>
                </a:lnTo>
                <a:lnTo>
                  <a:pt x="3407" y="121841"/>
                </a:lnTo>
                <a:lnTo>
                  <a:pt x="18742" y="86070"/>
                </a:lnTo>
                <a:lnTo>
                  <a:pt x="23389" y="79722"/>
                </a:lnTo>
                <a:lnTo>
                  <a:pt x="28036" y="73373"/>
                </a:lnTo>
                <a:lnTo>
                  <a:pt x="32683" y="66658"/>
                </a:lnTo>
                <a:lnTo>
                  <a:pt x="38415" y="61165"/>
                </a:lnTo>
                <a:lnTo>
                  <a:pt x="44146" y="55793"/>
                </a:lnTo>
                <a:lnTo>
                  <a:pt x="49877" y="49444"/>
                </a:lnTo>
                <a:lnTo>
                  <a:pt x="56848" y="44805"/>
                </a:lnTo>
                <a:lnTo>
                  <a:pt x="63044" y="39433"/>
                </a:lnTo>
                <a:lnTo>
                  <a:pt x="70014" y="34916"/>
                </a:lnTo>
                <a:lnTo>
                  <a:pt x="78069" y="30277"/>
                </a:lnTo>
                <a:lnTo>
                  <a:pt x="84885" y="25515"/>
                </a:lnTo>
                <a:lnTo>
                  <a:pt x="92940" y="21853"/>
                </a:lnTo>
                <a:lnTo>
                  <a:pt x="136157" y="6348"/>
                </a:lnTo>
                <a:lnTo>
                  <a:pt x="164194" y="1831"/>
                </a:lnTo>
                <a:lnTo>
                  <a:pt x="173333" y="854"/>
                </a:lnTo>
                <a:lnTo>
                  <a:pt x="182627" y="0"/>
                </a:lnTo>
                <a:lnTo>
                  <a:pt x="193005" y="0"/>
                </a:lnTo>
                <a:lnTo>
                  <a:pt x="923669" y="0"/>
                </a:lnTo>
                <a:lnTo>
                  <a:pt x="934047" y="0"/>
                </a:lnTo>
                <a:lnTo>
                  <a:pt x="943186" y="854"/>
                </a:lnTo>
                <a:lnTo>
                  <a:pt x="952790" y="1831"/>
                </a:lnTo>
                <a:lnTo>
                  <a:pt x="962084" y="2685"/>
                </a:lnTo>
                <a:lnTo>
                  <a:pt x="972462" y="4517"/>
                </a:lnTo>
                <a:lnTo>
                  <a:pt x="1015525" y="18190"/>
                </a:lnTo>
                <a:lnTo>
                  <a:pt x="1023580" y="21853"/>
                </a:lnTo>
                <a:lnTo>
                  <a:pt x="1031634" y="25515"/>
                </a:lnTo>
                <a:lnTo>
                  <a:pt x="1038605" y="30277"/>
                </a:lnTo>
                <a:lnTo>
                  <a:pt x="1046969" y="34916"/>
                </a:lnTo>
                <a:lnTo>
                  <a:pt x="1053940" y="39433"/>
                </a:lnTo>
                <a:lnTo>
                  <a:pt x="1059671" y="44805"/>
                </a:lnTo>
                <a:lnTo>
                  <a:pt x="1066642" y="49444"/>
                </a:lnTo>
                <a:lnTo>
                  <a:pt x="1072373" y="55793"/>
                </a:lnTo>
                <a:lnTo>
                  <a:pt x="1078259" y="61165"/>
                </a:lnTo>
                <a:lnTo>
                  <a:pt x="1083991" y="66658"/>
                </a:lnTo>
                <a:lnTo>
                  <a:pt x="1105057" y="99719"/>
                </a:lnTo>
                <a:lnTo>
                  <a:pt x="1108620" y="106983"/>
                </a:lnTo>
                <a:lnTo>
                  <a:pt x="1110943" y="114260"/>
                </a:lnTo>
                <a:lnTo>
                  <a:pt x="1113112" y="121841"/>
                </a:lnTo>
                <a:lnTo>
                  <a:pt x="1114351" y="129105"/>
                </a:lnTo>
                <a:lnTo>
                  <a:pt x="1115435" y="136382"/>
                </a:lnTo>
                <a:lnTo>
                  <a:pt x="1116675" y="143658"/>
                </a:lnTo>
                <a:lnTo>
                  <a:pt x="1116675" y="151838"/>
                </a:lnTo>
                <a:lnTo>
                  <a:pt x="1116675" y="160323"/>
                </a:lnTo>
                <a:lnTo>
                  <a:pt x="1115435" y="167599"/>
                </a:lnTo>
                <a:lnTo>
                  <a:pt x="1105057" y="204274"/>
                </a:lnTo>
                <a:lnTo>
                  <a:pt x="1101649" y="211550"/>
                </a:lnTo>
                <a:lnTo>
                  <a:pt x="1098241" y="217911"/>
                </a:lnTo>
                <a:lnTo>
                  <a:pt x="1093594" y="224271"/>
                </a:lnTo>
                <a:lnTo>
                  <a:pt x="1088947" y="230644"/>
                </a:lnTo>
                <a:lnTo>
                  <a:pt x="1083991" y="237005"/>
                </a:lnTo>
                <a:lnTo>
                  <a:pt x="1078259" y="242462"/>
                </a:lnTo>
                <a:lnTo>
                  <a:pt x="1072373" y="249128"/>
                </a:lnTo>
                <a:lnTo>
                  <a:pt x="1066642" y="254585"/>
                </a:lnTo>
                <a:lnTo>
                  <a:pt x="1059671" y="259127"/>
                </a:lnTo>
                <a:lnTo>
                  <a:pt x="1053940" y="264584"/>
                </a:lnTo>
                <a:lnTo>
                  <a:pt x="1046969" y="269126"/>
                </a:lnTo>
                <a:lnTo>
                  <a:pt x="1038605" y="273679"/>
                </a:lnTo>
                <a:lnTo>
                  <a:pt x="1031634" y="278221"/>
                </a:lnTo>
                <a:lnTo>
                  <a:pt x="1023580" y="281859"/>
                </a:lnTo>
                <a:lnTo>
                  <a:pt x="1015525" y="285497"/>
                </a:lnTo>
                <a:lnTo>
                  <a:pt x="1007470" y="289136"/>
                </a:lnTo>
                <a:lnTo>
                  <a:pt x="999415" y="292163"/>
                </a:lnTo>
                <a:lnTo>
                  <a:pt x="989811" y="294886"/>
                </a:lnTo>
                <a:lnTo>
                  <a:pt x="980517" y="297621"/>
                </a:lnTo>
                <a:lnTo>
                  <a:pt x="972462" y="299440"/>
                </a:lnTo>
                <a:lnTo>
                  <a:pt x="962084" y="301259"/>
                </a:lnTo>
                <a:lnTo>
                  <a:pt x="952790" y="302162"/>
                </a:lnTo>
                <a:lnTo>
                  <a:pt x="943186" y="303078"/>
                </a:lnTo>
                <a:lnTo>
                  <a:pt x="934047" y="303981"/>
                </a:lnTo>
                <a:lnTo>
                  <a:pt x="923669" y="303981"/>
                </a:lnTo>
                <a:lnTo>
                  <a:pt x="193005" y="303981"/>
                </a:lnTo>
                <a:lnTo>
                  <a:pt x="182627" y="303981"/>
                </a:lnTo>
                <a:lnTo>
                  <a:pt x="173333" y="303078"/>
                </a:lnTo>
                <a:lnTo>
                  <a:pt x="164194" y="302162"/>
                </a:lnTo>
                <a:lnTo>
                  <a:pt x="154900" y="301259"/>
                </a:lnTo>
                <a:lnTo>
                  <a:pt x="145296" y="299440"/>
                </a:lnTo>
                <a:lnTo>
                  <a:pt x="136157" y="297621"/>
                </a:lnTo>
                <a:lnTo>
                  <a:pt x="126863" y="294886"/>
                </a:lnTo>
                <a:lnTo>
                  <a:pt x="117569" y="292163"/>
                </a:lnTo>
                <a:lnTo>
                  <a:pt x="78069" y="273679"/>
                </a:lnTo>
                <a:lnTo>
                  <a:pt x="70014" y="269126"/>
                </a:lnTo>
                <a:lnTo>
                  <a:pt x="63044" y="264584"/>
                </a:lnTo>
                <a:lnTo>
                  <a:pt x="56848" y="259127"/>
                </a:lnTo>
                <a:lnTo>
                  <a:pt x="49877" y="254585"/>
                </a:lnTo>
                <a:lnTo>
                  <a:pt x="44146" y="249128"/>
                </a:lnTo>
                <a:lnTo>
                  <a:pt x="38415" y="242462"/>
                </a:lnTo>
                <a:lnTo>
                  <a:pt x="32683" y="237005"/>
                </a:lnTo>
                <a:lnTo>
                  <a:pt x="28036" y="230644"/>
                </a:lnTo>
                <a:lnTo>
                  <a:pt x="23389" y="224271"/>
                </a:lnTo>
                <a:lnTo>
                  <a:pt x="18742" y="217911"/>
                </a:lnTo>
                <a:lnTo>
                  <a:pt x="3407" y="182152"/>
                </a:lnTo>
                <a:lnTo>
                  <a:pt x="2323" y="174875"/>
                </a:lnTo>
                <a:lnTo>
                  <a:pt x="1084" y="167599"/>
                </a:lnTo>
                <a:lnTo>
                  <a:pt x="0" y="160323"/>
                </a:lnTo>
                <a:lnTo>
                  <a:pt x="0" y="151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055219" y="5639863"/>
            <a:ext cx="96202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30" dirty="0">
                <a:latin typeface="Arial"/>
                <a:cs typeface="Arial"/>
              </a:rPr>
              <a:t>Hand </a:t>
            </a:r>
            <a:r>
              <a:rPr sz="750" spc="114" dirty="0">
                <a:latin typeface="Arial"/>
                <a:cs typeface="Arial"/>
              </a:rPr>
              <a:t>Over</a:t>
            </a:r>
            <a:r>
              <a:rPr sz="750" spc="-80" dirty="0">
                <a:latin typeface="Arial"/>
                <a:cs typeface="Arial"/>
              </a:rPr>
              <a:t> </a:t>
            </a:r>
            <a:r>
              <a:rPr sz="750" spc="110" dirty="0">
                <a:latin typeface="Arial"/>
                <a:cs typeface="Arial"/>
              </a:rPr>
              <a:t>Items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95062" y="5537151"/>
            <a:ext cx="1391285" cy="168910"/>
          </a:xfrm>
          <a:custGeom>
            <a:avLst/>
            <a:gdLst/>
            <a:ahLst/>
            <a:cxnLst/>
            <a:rect l="l" t="t" r="r" b="b"/>
            <a:pathLst>
              <a:path w="1391285" h="168910">
                <a:moveTo>
                  <a:pt x="1391158" y="0"/>
                </a:moveTo>
                <a:lnTo>
                  <a:pt x="1391158" y="84361"/>
                </a:lnTo>
                <a:lnTo>
                  <a:pt x="1390073" y="92785"/>
                </a:lnTo>
                <a:lnTo>
                  <a:pt x="1388834" y="101892"/>
                </a:lnTo>
                <a:lnTo>
                  <a:pt x="1385426" y="109169"/>
                </a:lnTo>
                <a:lnTo>
                  <a:pt x="1382018" y="117349"/>
                </a:lnTo>
                <a:lnTo>
                  <a:pt x="1351658" y="149469"/>
                </a:lnTo>
                <a:lnTo>
                  <a:pt x="1315411" y="164925"/>
                </a:lnTo>
                <a:lnTo>
                  <a:pt x="1294655" y="168563"/>
                </a:lnTo>
                <a:lnTo>
                  <a:pt x="1283192" y="168563"/>
                </a:lnTo>
                <a:lnTo>
                  <a:pt x="0" y="168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95062" y="5672080"/>
            <a:ext cx="129539" cy="67945"/>
          </a:xfrm>
          <a:custGeom>
            <a:avLst/>
            <a:gdLst/>
            <a:ahLst/>
            <a:cxnLst/>
            <a:rect l="l" t="t" r="r" b="b"/>
            <a:pathLst>
              <a:path w="129539" h="67945">
                <a:moveTo>
                  <a:pt x="129186" y="0"/>
                </a:moveTo>
                <a:lnTo>
                  <a:pt x="0" y="33634"/>
                </a:lnTo>
                <a:lnTo>
                  <a:pt x="129186" y="675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36647" y="5857859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0"/>
                </a:moveTo>
                <a:lnTo>
                  <a:pt x="0" y="278221"/>
                </a:lnTo>
              </a:path>
            </a:pathLst>
          </a:custGeom>
          <a:ln w="3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3585" y="6035457"/>
            <a:ext cx="86360" cy="100965"/>
          </a:xfrm>
          <a:custGeom>
            <a:avLst/>
            <a:gdLst/>
            <a:ahLst/>
            <a:cxnLst/>
            <a:rect l="l" t="t" r="r" b="b"/>
            <a:pathLst>
              <a:path w="86360" h="100964">
                <a:moveTo>
                  <a:pt x="0" y="0"/>
                </a:moveTo>
                <a:lnTo>
                  <a:pt x="43062" y="100623"/>
                </a:lnTo>
                <a:lnTo>
                  <a:pt x="861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51730" y="2122163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319"/>
                </a:lnTo>
              </a:path>
            </a:pathLst>
          </a:custGeom>
          <a:ln w="1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047460" y="1814347"/>
            <a:ext cx="92456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ct val="101800"/>
              </a:lnSpc>
            </a:pPr>
            <a:r>
              <a:rPr sz="850" b="1" spc="110" dirty="0">
                <a:latin typeface="Arial"/>
                <a:cs typeface="Arial"/>
              </a:rPr>
              <a:t>Authorization  </a:t>
            </a:r>
            <a:r>
              <a:rPr sz="850" b="1" spc="125" dirty="0">
                <a:latin typeface="Arial"/>
                <a:cs typeface="Arial"/>
              </a:rPr>
              <a:t>Service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430836" y="475921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78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30836" y="475921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78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04372" y="4402240"/>
            <a:ext cx="750570" cy="357505"/>
          </a:xfrm>
          <a:custGeom>
            <a:avLst/>
            <a:gdLst/>
            <a:ahLst/>
            <a:cxnLst/>
            <a:rect l="l" t="t" r="r" b="b"/>
            <a:pathLst>
              <a:path w="750570" h="357504">
                <a:moveTo>
                  <a:pt x="0" y="178489"/>
                </a:moveTo>
                <a:lnTo>
                  <a:pt x="0" y="169089"/>
                </a:lnTo>
                <a:lnTo>
                  <a:pt x="1084" y="159932"/>
                </a:lnTo>
                <a:lnTo>
                  <a:pt x="2323" y="150898"/>
                </a:lnTo>
                <a:lnTo>
                  <a:pt x="4647" y="142718"/>
                </a:lnTo>
                <a:lnTo>
                  <a:pt x="6968" y="133562"/>
                </a:lnTo>
                <a:lnTo>
                  <a:pt x="27727" y="93273"/>
                </a:lnTo>
                <a:lnTo>
                  <a:pt x="32219" y="86070"/>
                </a:lnTo>
                <a:lnTo>
                  <a:pt x="59171" y="58479"/>
                </a:lnTo>
                <a:lnTo>
                  <a:pt x="74197" y="46636"/>
                </a:lnTo>
                <a:lnTo>
                  <a:pt x="82251" y="40898"/>
                </a:lnTo>
                <a:lnTo>
                  <a:pt x="90771" y="35404"/>
                </a:lnTo>
                <a:lnTo>
                  <a:pt x="99909" y="29911"/>
                </a:lnTo>
                <a:lnTo>
                  <a:pt x="109204" y="25393"/>
                </a:lnTo>
                <a:lnTo>
                  <a:pt x="118343" y="21731"/>
                </a:lnTo>
                <a:lnTo>
                  <a:pt x="127637" y="17214"/>
                </a:lnTo>
                <a:lnTo>
                  <a:pt x="138480" y="13551"/>
                </a:lnTo>
                <a:lnTo>
                  <a:pt x="148859" y="10865"/>
                </a:lnTo>
                <a:lnTo>
                  <a:pt x="159237" y="8179"/>
                </a:lnTo>
                <a:lnTo>
                  <a:pt x="169614" y="5371"/>
                </a:lnTo>
                <a:lnTo>
                  <a:pt x="181078" y="3662"/>
                </a:lnTo>
                <a:lnTo>
                  <a:pt x="191921" y="1831"/>
                </a:lnTo>
                <a:lnTo>
                  <a:pt x="203383" y="854"/>
                </a:lnTo>
                <a:lnTo>
                  <a:pt x="215001" y="0"/>
                </a:lnTo>
                <a:lnTo>
                  <a:pt x="226463" y="0"/>
                </a:lnTo>
                <a:lnTo>
                  <a:pt x="523252" y="0"/>
                </a:lnTo>
                <a:lnTo>
                  <a:pt x="534870" y="0"/>
                </a:lnTo>
                <a:lnTo>
                  <a:pt x="546332" y="854"/>
                </a:lnTo>
                <a:lnTo>
                  <a:pt x="558260" y="1831"/>
                </a:lnTo>
                <a:lnTo>
                  <a:pt x="568638" y="3662"/>
                </a:lnTo>
                <a:lnTo>
                  <a:pt x="580255" y="5371"/>
                </a:lnTo>
                <a:lnTo>
                  <a:pt x="590634" y="8179"/>
                </a:lnTo>
                <a:lnTo>
                  <a:pt x="601012" y="10865"/>
                </a:lnTo>
                <a:lnTo>
                  <a:pt x="611700" y="13551"/>
                </a:lnTo>
                <a:lnTo>
                  <a:pt x="622078" y="17214"/>
                </a:lnTo>
                <a:lnTo>
                  <a:pt x="631371" y="21731"/>
                </a:lnTo>
                <a:lnTo>
                  <a:pt x="640666" y="25393"/>
                </a:lnTo>
                <a:lnTo>
                  <a:pt x="650269" y="29911"/>
                </a:lnTo>
                <a:lnTo>
                  <a:pt x="659409" y="35404"/>
                </a:lnTo>
                <a:lnTo>
                  <a:pt x="667464" y="40898"/>
                </a:lnTo>
                <a:lnTo>
                  <a:pt x="675519" y="46636"/>
                </a:lnTo>
                <a:lnTo>
                  <a:pt x="683729" y="52130"/>
                </a:lnTo>
                <a:lnTo>
                  <a:pt x="690544" y="58479"/>
                </a:lnTo>
                <a:lnTo>
                  <a:pt x="699064" y="64827"/>
                </a:lnTo>
                <a:lnTo>
                  <a:pt x="704795" y="71176"/>
                </a:lnTo>
                <a:lnTo>
                  <a:pt x="711766" y="78501"/>
                </a:lnTo>
                <a:lnTo>
                  <a:pt x="717497" y="86070"/>
                </a:lnTo>
                <a:lnTo>
                  <a:pt x="722144" y="93273"/>
                </a:lnTo>
                <a:lnTo>
                  <a:pt x="727875" y="101453"/>
                </a:lnTo>
                <a:lnTo>
                  <a:pt x="732522" y="108778"/>
                </a:lnTo>
                <a:lnTo>
                  <a:pt x="735930" y="116958"/>
                </a:lnTo>
                <a:lnTo>
                  <a:pt x="739493" y="125138"/>
                </a:lnTo>
                <a:lnTo>
                  <a:pt x="750181" y="169089"/>
                </a:lnTo>
                <a:lnTo>
                  <a:pt x="750181" y="178489"/>
                </a:lnTo>
                <a:lnTo>
                  <a:pt x="750181" y="187523"/>
                </a:lnTo>
                <a:lnTo>
                  <a:pt x="749097" y="196680"/>
                </a:lnTo>
                <a:lnTo>
                  <a:pt x="747857" y="205714"/>
                </a:lnTo>
                <a:lnTo>
                  <a:pt x="745534" y="213894"/>
                </a:lnTo>
                <a:lnTo>
                  <a:pt x="742901" y="223295"/>
                </a:lnTo>
                <a:lnTo>
                  <a:pt x="739493" y="231474"/>
                </a:lnTo>
                <a:lnTo>
                  <a:pt x="735930" y="239654"/>
                </a:lnTo>
                <a:lnTo>
                  <a:pt x="732522" y="247834"/>
                </a:lnTo>
                <a:lnTo>
                  <a:pt x="727875" y="256014"/>
                </a:lnTo>
                <a:lnTo>
                  <a:pt x="722144" y="263583"/>
                </a:lnTo>
                <a:lnTo>
                  <a:pt x="717497" y="270908"/>
                </a:lnTo>
                <a:lnTo>
                  <a:pt x="711766" y="278233"/>
                </a:lnTo>
                <a:lnTo>
                  <a:pt x="704795" y="285436"/>
                </a:lnTo>
                <a:lnTo>
                  <a:pt x="699064" y="291785"/>
                </a:lnTo>
                <a:lnTo>
                  <a:pt x="690544" y="298133"/>
                </a:lnTo>
                <a:lnTo>
                  <a:pt x="683729" y="304848"/>
                </a:lnTo>
                <a:lnTo>
                  <a:pt x="675519" y="310342"/>
                </a:lnTo>
                <a:lnTo>
                  <a:pt x="667464" y="316690"/>
                </a:lnTo>
                <a:lnTo>
                  <a:pt x="659409" y="321208"/>
                </a:lnTo>
                <a:lnTo>
                  <a:pt x="650269" y="326701"/>
                </a:lnTo>
                <a:lnTo>
                  <a:pt x="640666" y="331219"/>
                </a:lnTo>
                <a:lnTo>
                  <a:pt x="631371" y="334881"/>
                </a:lnTo>
                <a:lnTo>
                  <a:pt x="622078" y="339398"/>
                </a:lnTo>
                <a:lnTo>
                  <a:pt x="611700" y="343061"/>
                </a:lnTo>
                <a:lnTo>
                  <a:pt x="601012" y="345747"/>
                </a:lnTo>
                <a:lnTo>
                  <a:pt x="590634" y="348799"/>
                </a:lnTo>
                <a:lnTo>
                  <a:pt x="580255" y="351485"/>
                </a:lnTo>
                <a:lnTo>
                  <a:pt x="568638" y="353316"/>
                </a:lnTo>
                <a:lnTo>
                  <a:pt x="558260" y="355147"/>
                </a:lnTo>
                <a:lnTo>
                  <a:pt x="546332" y="356124"/>
                </a:lnTo>
                <a:lnTo>
                  <a:pt x="534870" y="356979"/>
                </a:lnTo>
                <a:lnTo>
                  <a:pt x="523252" y="356979"/>
                </a:lnTo>
                <a:lnTo>
                  <a:pt x="226463" y="356979"/>
                </a:lnTo>
                <a:lnTo>
                  <a:pt x="215001" y="356979"/>
                </a:lnTo>
                <a:lnTo>
                  <a:pt x="203383" y="356124"/>
                </a:lnTo>
                <a:lnTo>
                  <a:pt x="191921" y="355147"/>
                </a:lnTo>
                <a:lnTo>
                  <a:pt x="181078" y="353316"/>
                </a:lnTo>
                <a:lnTo>
                  <a:pt x="169614" y="351485"/>
                </a:lnTo>
                <a:lnTo>
                  <a:pt x="159237" y="348799"/>
                </a:lnTo>
                <a:lnTo>
                  <a:pt x="148859" y="345747"/>
                </a:lnTo>
                <a:lnTo>
                  <a:pt x="138480" y="343061"/>
                </a:lnTo>
                <a:lnTo>
                  <a:pt x="127637" y="339398"/>
                </a:lnTo>
                <a:lnTo>
                  <a:pt x="118343" y="334881"/>
                </a:lnTo>
                <a:lnTo>
                  <a:pt x="109204" y="331219"/>
                </a:lnTo>
                <a:lnTo>
                  <a:pt x="99909" y="326701"/>
                </a:lnTo>
                <a:lnTo>
                  <a:pt x="90771" y="321208"/>
                </a:lnTo>
                <a:lnTo>
                  <a:pt x="82251" y="316690"/>
                </a:lnTo>
                <a:lnTo>
                  <a:pt x="74197" y="310342"/>
                </a:lnTo>
                <a:lnTo>
                  <a:pt x="66142" y="304848"/>
                </a:lnTo>
                <a:lnTo>
                  <a:pt x="59171" y="298133"/>
                </a:lnTo>
                <a:lnTo>
                  <a:pt x="32219" y="270908"/>
                </a:lnTo>
                <a:lnTo>
                  <a:pt x="27727" y="263583"/>
                </a:lnTo>
                <a:lnTo>
                  <a:pt x="21840" y="256014"/>
                </a:lnTo>
                <a:lnTo>
                  <a:pt x="17348" y="247834"/>
                </a:lnTo>
                <a:lnTo>
                  <a:pt x="13786" y="239654"/>
                </a:lnTo>
                <a:lnTo>
                  <a:pt x="10378" y="231474"/>
                </a:lnTo>
                <a:lnTo>
                  <a:pt x="6968" y="223295"/>
                </a:lnTo>
                <a:lnTo>
                  <a:pt x="4647" y="213894"/>
                </a:lnTo>
                <a:lnTo>
                  <a:pt x="2323" y="205714"/>
                </a:lnTo>
                <a:lnTo>
                  <a:pt x="1084" y="196680"/>
                </a:lnTo>
                <a:lnTo>
                  <a:pt x="0" y="187523"/>
                </a:lnTo>
                <a:lnTo>
                  <a:pt x="0" y="178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304285" y="4453085"/>
            <a:ext cx="548640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 marR="5080" indent="-17780">
              <a:lnSpc>
                <a:spcPct val="102600"/>
              </a:lnSpc>
            </a:pPr>
            <a:r>
              <a:rPr sz="750" spc="150" dirty="0">
                <a:latin typeface="Arial"/>
                <a:cs typeface="Arial"/>
              </a:rPr>
              <a:t>A</a:t>
            </a:r>
            <a:r>
              <a:rPr sz="750" spc="114" dirty="0">
                <a:latin typeface="Arial"/>
                <a:cs typeface="Arial"/>
              </a:rPr>
              <a:t>u</a:t>
            </a:r>
            <a:r>
              <a:rPr sz="750" spc="60" dirty="0">
                <a:latin typeface="Arial"/>
                <a:cs typeface="Arial"/>
              </a:rPr>
              <a:t>t</a:t>
            </a:r>
            <a:r>
              <a:rPr sz="750" spc="120" dirty="0">
                <a:latin typeface="Arial"/>
                <a:cs typeface="Arial"/>
              </a:rPr>
              <a:t>ho</a:t>
            </a:r>
            <a:r>
              <a:rPr sz="750" spc="60" dirty="0">
                <a:latin typeface="Arial"/>
                <a:cs typeface="Arial"/>
              </a:rPr>
              <a:t>ri</a:t>
            </a:r>
            <a:r>
              <a:rPr sz="750" spc="105" dirty="0">
                <a:latin typeface="Arial"/>
                <a:cs typeface="Arial"/>
              </a:rPr>
              <a:t>z</a:t>
            </a:r>
            <a:r>
              <a:rPr sz="750" spc="80" dirty="0">
                <a:latin typeface="Arial"/>
                <a:cs typeface="Arial"/>
              </a:rPr>
              <a:t>e  </a:t>
            </a:r>
            <a:r>
              <a:rPr sz="750" spc="125" dirty="0">
                <a:latin typeface="Arial"/>
                <a:cs typeface="Arial"/>
              </a:rPr>
              <a:t>Payment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872886" y="4580730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>
                <a:moveTo>
                  <a:pt x="0" y="0"/>
                </a:moveTo>
                <a:lnTo>
                  <a:pt x="3314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76268" y="4546790"/>
            <a:ext cx="128270" cy="67945"/>
          </a:xfrm>
          <a:custGeom>
            <a:avLst/>
            <a:gdLst/>
            <a:ahLst/>
            <a:cxnLst/>
            <a:rect l="l" t="t" r="r" b="b"/>
            <a:pathLst>
              <a:path w="128270" h="67945">
                <a:moveTo>
                  <a:pt x="0" y="67513"/>
                </a:moveTo>
                <a:lnTo>
                  <a:pt x="128103" y="3393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4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4275" y="1890544"/>
            <a:ext cx="7528559" cy="224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Make a quick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research:</a:t>
            </a:r>
          </a:p>
          <a:p>
            <a:pPr marL="548640" algn="ctr">
              <a:lnSpc>
                <a:spcPct val="100000"/>
              </a:lnSpc>
              <a:spcBef>
                <a:spcPts val="975"/>
              </a:spcBef>
              <a:tabLst>
                <a:tab pos="3902075" algn="l"/>
                <a:tab pos="5020310" algn="l"/>
              </a:tabLst>
            </a:pPr>
            <a:r>
              <a:rPr sz="4400" b="1" spc="-5" dirty="0">
                <a:solidFill>
                  <a:srgbClr val="FF6600"/>
                </a:solidFill>
                <a:latin typeface="Arial"/>
                <a:cs typeface="Arial"/>
              </a:rPr>
              <a:t>How</a:t>
            </a:r>
            <a:r>
              <a:rPr sz="4400" b="1" dirty="0">
                <a:solidFill>
                  <a:srgbClr val="FF6600"/>
                </a:solidFill>
                <a:latin typeface="Arial"/>
                <a:cs typeface="Arial"/>
              </a:rPr>
              <a:t> can </a:t>
            </a:r>
            <a:r>
              <a:rPr sz="4400" b="1" spc="-5" dirty="0">
                <a:solidFill>
                  <a:srgbClr val="FF6600"/>
                </a:solidFill>
                <a:latin typeface="Arial"/>
                <a:cs typeface="Arial"/>
              </a:rPr>
              <a:t>we	use	them?</a:t>
            </a:r>
            <a:endParaRPr sz="4400" dirty="0">
              <a:latin typeface="Arial"/>
              <a:cs typeface="Arial"/>
            </a:endParaRPr>
          </a:p>
          <a:p>
            <a:pPr marL="673735" marR="5080" algn="ctr">
              <a:lnSpc>
                <a:spcPct val="100000"/>
              </a:lnSpc>
              <a:spcBef>
                <a:spcPts val="830"/>
              </a:spcBef>
            </a:pP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What is the most common usage of  activity</a:t>
            </a:r>
            <a:r>
              <a:rPr sz="3200" b="1" spc="-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Arial"/>
                <a:cs typeface="Arial"/>
              </a:rPr>
              <a:t>diagrams?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0497" y="6447472"/>
            <a:ext cx="1371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2981" y="541338"/>
            <a:ext cx="64433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14800" algn="l"/>
              </a:tabLst>
            </a:pPr>
            <a:r>
              <a:rPr spc="-5" dirty="0"/>
              <a:t>Drawing</a:t>
            </a:r>
            <a:r>
              <a:rPr spc="-130" dirty="0"/>
              <a:t> </a:t>
            </a:r>
            <a:r>
              <a:rPr spc="-5" dirty="0"/>
              <a:t>Activity	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087" y="1545894"/>
            <a:ext cx="7681595" cy="330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Purpose: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Arial"/>
                <a:cs typeface="Arial"/>
              </a:rPr>
              <a:t>to model a business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749300" marR="5080" indent="-279400">
              <a:lnSpc>
                <a:spcPct val="101499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Arial"/>
                <a:cs typeface="Arial"/>
              </a:rPr>
              <a:t>to describe a function of a system represented by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use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Arial"/>
                <a:cs typeface="Arial"/>
              </a:rPr>
              <a:t>to describe the logic of 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Ulles besøgsalgor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784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0497" y="6447472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  <a:tabLst>
                <a:tab pos="4796155" algn="l"/>
              </a:tabLst>
            </a:pPr>
            <a:r>
              <a:rPr spc="-5" dirty="0"/>
              <a:t>Notation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135" dirty="0"/>
              <a:t> </a:t>
            </a:r>
            <a:r>
              <a:rPr spc="-5" dirty="0"/>
              <a:t>Activity	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773" y="1831645"/>
            <a:ext cx="3959860" cy="244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b="1" dirty="0">
                <a:latin typeface="Arial"/>
                <a:cs typeface="Arial"/>
              </a:rPr>
              <a:t>Activities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Arial"/>
                <a:cs typeface="Arial"/>
              </a:rPr>
              <a:t>rectangle with rounded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ends</a:t>
            </a: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Arial"/>
                <a:cs typeface="Arial"/>
              </a:rPr>
              <a:t>meaningful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b="1" spc="-15" dirty="0">
                <a:latin typeface="Arial"/>
                <a:cs typeface="Arial"/>
              </a:rPr>
              <a:t>Transitions</a:t>
            </a:r>
            <a:endParaRPr sz="2000" dirty="0">
              <a:latin typeface="Arial"/>
              <a:cs typeface="Arial"/>
            </a:endParaRPr>
          </a:p>
          <a:p>
            <a:pPr marL="748665" marR="1276350" indent="-279400">
              <a:lnSpc>
                <a:spcPct val="1008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Arial"/>
                <a:cs typeface="Arial"/>
              </a:rPr>
              <a:t>arrows with open  arrowheads</a:t>
            </a:r>
          </a:p>
        </p:txBody>
      </p:sp>
      <p:sp>
        <p:nvSpPr>
          <p:cNvPr id="5" name="object 5"/>
          <p:cNvSpPr/>
          <p:nvPr/>
        </p:nvSpPr>
        <p:spPr>
          <a:xfrm>
            <a:off x="5591175" y="2192338"/>
            <a:ext cx="3262312" cy="199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87966" y="2345702"/>
            <a:ext cx="92329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5900">
              <a:lnSpc>
                <a:spcPts val="1900"/>
              </a:lnSpc>
            </a:pPr>
            <a:r>
              <a:rPr sz="1600" dirty="0">
                <a:latin typeface="Calibri"/>
                <a:cs typeface="Calibri"/>
              </a:rPr>
              <a:t>Add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New  Client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62566" y="3563925"/>
            <a:ext cx="97472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ts val="1900"/>
              </a:lnSpc>
            </a:pPr>
            <a:r>
              <a:rPr sz="1600" dirty="0">
                <a:latin typeface="Calibri"/>
                <a:cs typeface="Calibri"/>
              </a:rPr>
              <a:t>Assign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Staﬀ  Contact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6687" y="3153641"/>
            <a:ext cx="3836035" cy="618490"/>
          </a:xfrm>
          <a:custGeom>
            <a:avLst/>
            <a:gdLst/>
            <a:ahLst/>
            <a:cxnLst/>
            <a:rect l="l" t="t" r="r" b="b"/>
            <a:pathLst>
              <a:path w="3836034" h="618489">
                <a:moveTo>
                  <a:pt x="0" y="618258"/>
                </a:moveTo>
                <a:lnTo>
                  <a:pt x="3835723" y="0"/>
                </a:lnTo>
              </a:path>
            </a:pathLst>
          </a:custGeom>
          <a:ln w="222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6196" y="3124111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31139" y="33572"/>
                </a:lnTo>
                <a:lnTo>
                  <a:pt x="12124" y="75229"/>
                </a:lnTo>
                <a:lnTo>
                  <a:pt x="81290" y="254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0497" y="6447472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  <a:tabLst>
                <a:tab pos="4796155" algn="l"/>
              </a:tabLst>
            </a:pPr>
            <a:r>
              <a:rPr spc="-5" dirty="0"/>
              <a:t>Notation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135" dirty="0"/>
              <a:t> </a:t>
            </a:r>
            <a:r>
              <a:rPr spc="-5" dirty="0"/>
              <a:t>Activity	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620520"/>
            <a:ext cx="3620135" cy="267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b="1" dirty="0">
                <a:latin typeface="Arial"/>
                <a:cs typeface="Arial"/>
              </a:rPr>
              <a:t>Start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Arial"/>
                <a:cs typeface="Arial"/>
              </a:rPr>
              <a:t>black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b="1" dirty="0">
                <a:latin typeface="Arial"/>
                <a:cs typeface="Arial"/>
              </a:rPr>
              <a:t>Decision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</a:t>
            </a:r>
            <a:r>
              <a:rPr sz="2000" spc="200" dirty="0">
                <a:latin typeface="Helvetica"/>
                <a:cs typeface="Helvetica"/>
              </a:rPr>
              <a:t> </a:t>
            </a:r>
            <a:r>
              <a:rPr sz="2000" dirty="0">
                <a:latin typeface="Arial"/>
                <a:cs typeface="Arial"/>
              </a:rPr>
              <a:t>diamond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b="1" dirty="0">
                <a:latin typeface="Arial"/>
                <a:cs typeface="Arial"/>
              </a:rPr>
              <a:t>Guard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Arial"/>
                <a:cs typeface="Arial"/>
              </a:rPr>
              <a:t>in square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brackets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b="1" dirty="0">
                <a:latin typeface="Arial"/>
                <a:cs typeface="Arial"/>
              </a:rPr>
              <a:t>Final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Arial"/>
                <a:cs typeface="Arial"/>
              </a:rPr>
              <a:t>black circle in white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6323" y="1854201"/>
            <a:ext cx="2746375" cy="430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34738" y="1962468"/>
            <a:ext cx="81153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080" indent="-177800">
              <a:lnSpc>
                <a:spcPts val="1600"/>
              </a:lnSpc>
            </a:pPr>
            <a:r>
              <a:rPr sz="1400" dirty="0">
                <a:latin typeface="Calibri"/>
                <a:cs typeface="Calibri"/>
              </a:rPr>
              <a:t>Add a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  Client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9570" y="2914175"/>
            <a:ext cx="2312670" cy="232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1461770" algn="ctr">
              <a:lnSpc>
                <a:spcPts val="1600"/>
              </a:lnSpc>
            </a:pPr>
            <a:r>
              <a:rPr sz="1400" dirty="0">
                <a:latin typeface="Calibri"/>
                <a:cs typeface="Calibri"/>
              </a:rPr>
              <a:t>Assign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Staﬀ  Contact</a:t>
            </a:r>
            <a:endParaRPr sz="1400">
              <a:latin typeface="Calibri"/>
              <a:cs typeface="Calibri"/>
            </a:endParaRPr>
          </a:p>
          <a:p>
            <a:pPr marL="490220" marR="5080" indent="267970">
              <a:lnSpc>
                <a:spcPts val="4780"/>
              </a:lnSpc>
              <a:spcBef>
                <a:spcPts val="40"/>
              </a:spcBef>
            </a:pPr>
            <a:r>
              <a:rPr sz="1400" dirty="0">
                <a:latin typeface="Calibri"/>
                <a:cs typeface="Calibri"/>
              </a:rPr>
              <a:t>[no campaign to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add]  [campaign to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add]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62865" marR="1522730" indent="18415" algn="ctr">
              <a:lnSpc>
                <a:spcPts val="1600"/>
              </a:lnSpc>
            </a:pPr>
            <a:r>
              <a:rPr sz="1400" dirty="0">
                <a:latin typeface="Calibri"/>
                <a:cs typeface="Calibri"/>
              </a:rPr>
              <a:t>Add New  Campaign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93173" y="3944938"/>
            <a:ext cx="0" cy="2051050"/>
          </a:xfrm>
          <a:custGeom>
            <a:avLst/>
            <a:gdLst/>
            <a:ahLst/>
            <a:cxnLst/>
            <a:rect l="l" t="t" r="r" b="b"/>
            <a:pathLst>
              <a:path h="2051050">
                <a:moveTo>
                  <a:pt x="0" y="0"/>
                </a:moveTo>
                <a:lnTo>
                  <a:pt x="0" y="20510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3391" y="5986595"/>
            <a:ext cx="1779905" cy="9525"/>
          </a:xfrm>
          <a:custGeom>
            <a:avLst/>
            <a:gdLst/>
            <a:ahLst/>
            <a:cxnLst/>
            <a:rect l="l" t="t" r="r" b="b"/>
            <a:pathLst>
              <a:path w="1779904" h="9525">
                <a:moveTo>
                  <a:pt x="1779782" y="939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8187" y="592804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373" y="0"/>
                </a:moveTo>
                <a:lnTo>
                  <a:pt x="0" y="58420"/>
                </a:lnTo>
                <a:lnTo>
                  <a:pt x="100751" y="117906"/>
                </a:lnTo>
                <a:lnTo>
                  <a:pt x="108539" y="115901"/>
                </a:lnTo>
                <a:lnTo>
                  <a:pt x="115671" y="103821"/>
                </a:lnTo>
                <a:lnTo>
                  <a:pt x="113666" y="96034"/>
                </a:lnTo>
                <a:lnTo>
                  <a:pt x="50408" y="58686"/>
                </a:lnTo>
                <a:lnTo>
                  <a:pt x="114056" y="22007"/>
                </a:lnTo>
                <a:lnTo>
                  <a:pt x="116144" y="14241"/>
                </a:lnTo>
                <a:lnTo>
                  <a:pt x="109139" y="2087"/>
                </a:lnTo>
                <a:lnTo>
                  <a:pt x="101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3548" y="1262064"/>
            <a:ext cx="250825" cy="601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1500783"/>
            <a:ext cx="3814127" cy="556617"/>
          </a:xfrm>
          <a:custGeom>
            <a:avLst/>
            <a:gdLst/>
            <a:ahLst/>
            <a:cxnLst/>
            <a:rect l="l" t="t" r="r" b="b"/>
            <a:pathLst>
              <a:path w="3602990" h="777875">
                <a:moveTo>
                  <a:pt x="0" y="777280"/>
                </a:moveTo>
                <a:lnTo>
                  <a:pt x="3602608" y="0"/>
                </a:lnTo>
              </a:path>
            </a:pathLst>
          </a:custGeom>
          <a:ln w="222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1654" y="1474254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30">
                <a:moveTo>
                  <a:pt x="0" y="0"/>
                </a:moveTo>
                <a:lnTo>
                  <a:pt x="32863" y="31885"/>
                </a:lnTo>
                <a:lnTo>
                  <a:pt x="16069" y="74485"/>
                </a:lnTo>
                <a:lnTo>
                  <a:pt x="82520" y="211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2514600"/>
            <a:ext cx="3684587" cy="1367473"/>
          </a:xfrm>
          <a:custGeom>
            <a:avLst/>
            <a:gdLst/>
            <a:ahLst/>
            <a:cxnLst/>
            <a:rect l="l" t="t" r="r" b="b"/>
            <a:pathLst>
              <a:path w="2616200" h="791210">
                <a:moveTo>
                  <a:pt x="0" y="0"/>
                </a:moveTo>
                <a:lnTo>
                  <a:pt x="2615699" y="791158"/>
                </a:lnTo>
              </a:path>
            </a:pathLst>
          </a:custGeom>
          <a:ln w="222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0033" y="3830847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22061" y="0"/>
                </a:moveTo>
                <a:lnTo>
                  <a:pt x="35342" y="43821"/>
                </a:lnTo>
                <a:lnTo>
                  <a:pt x="0" y="72936"/>
                </a:lnTo>
                <a:lnTo>
                  <a:pt x="83967" y="58529"/>
                </a:lnTo>
                <a:lnTo>
                  <a:pt x="220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3800" y="3505200"/>
            <a:ext cx="3107054" cy="848677"/>
          </a:xfrm>
          <a:custGeom>
            <a:avLst/>
            <a:gdLst/>
            <a:ahLst/>
            <a:cxnLst/>
            <a:rect l="l" t="t" r="r" b="b"/>
            <a:pathLst>
              <a:path w="2602229" h="72389">
                <a:moveTo>
                  <a:pt x="0" y="0"/>
                </a:moveTo>
                <a:lnTo>
                  <a:pt x="2601921" y="72319"/>
                </a:lnTo>
              </a:path>
            </a:pathLst>
          </a:custGeom>
          <a:ln w="222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8707" y="431431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2117" y="0"/>
                </a:moveTo>
                <a:lnTo>
                  <a:pt x="26449" y="38790"/>
                </a:lnTo>
                <a:lnTo>
                  <a:pt x="0" y="76170"/>
                </a:lnTo>
                <a:lnTo>
                  <a:pt x="77228" y="40201"/>
                </a:lnTo>
                <a:lnTo>
                  <a:pt x="21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4267200"/>
            <a:ext cx="2607626" cy="1774507"/>
          </a:xfrm>
          <a:custGeom>
            <a:avLst/>
            <a:gdLst/>
            <a:ahLst/>
            <a:cxnLst/>
            <a:rect l="l" t="t" r="r" b="b"/>
            <a:pathLst>
              <a:path w="1720215" h="744220">
                <a:moveTo>
                  <a:pt x="0" y="0"/>
                </a:moveTo>
                <a:lnTo>
                  <a:pt x="1719761" y="743977"/>
                </a:lnTo>
              </a:path>
            </a:pathLst>
          </a:custGeom>
          <a:ln w="222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6424" y="5986327"/>
            <a:ext cx="85090" cy="70485"/>
          </a:xfrm>
          <a:custGeom>
            <a:avLst/>
            <a:gdLst/>
            <a:ahLst/>
            <a:cxnLst/>
            <a:rect l="l" t="t" r="r" b="b"/>
            <a:pathLst>
              <a:path w="85090" h="70485">
                <a:moveTo>
                  <a:pt x="30253" y="0"/>
                </a:moveTo>
                <a:lnTo>
                  <a:pt x="38439" y="45053"/>
                </a:lnTo>
                <a:lnTo>
                  <a:pt x="0" y="69936"/>
                </a:lnTo>
                <a:lnTo>
                  <a:pt x="85062" y="65223"/>
                </a:lnTo>
                <a:lnTo>
                  <a:pt x="30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0497" y="6447472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  <a:tabLst>
                <a:tab pos="4796155" algn="l"/>
              </a:tabLst>
            </a:pPr>
            <a:r>
              <a:rPr spc="-5" dirty="0"/>
              <a:t>Notation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135" dirty="0"/>
              <a:t> </a:t>
            </a:r>
            <a:r>
              <a:rPr spc="-5" dirty="0"/>
              <a:t>Activity	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645920"/>
            <a:ext cx="3063875" cy="256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b="1" dirty="0">
                <a:latin typeface="Arial"/>
                <a:cs typeface="Arial"/>
              </a:rPr>
              <a:t>Swim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lanes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Arial"/>
                <a:cs typeface="Arial"/>
              </a:rPr>
              <a:t>vertical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  <a:p>
            <a:pPr marL="749300" marR="5080" indent="-279400">
              <a:lnSpc>
                <a:spcPct val="100200"/>
              </a:lnSpc>
              <a:spcBef>
                <a:spcPts val="39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spc="-5" dirty="0">
                <a:latin typeface="Arial"/>
                <a:cs typeface="Arial"/>
              </a:rPr>
              <a:t>labelled with </a:t>
            </a:r>
            <a:r>
              <a:rPr sz="2000" dirty="0">
                <a:latin typeface="Arial"/>
                <a:cs typeface="Arial"/>
              </a:rPr>
              <a:t>the  person,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organisation  or department  responsible for the  activities in that  column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1725" y="2546350"/>
            <a:ext cx="1320799" cy="39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65309" y="2590800"/>
            <a:ext cx="101790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Record</a:t>
            </a:r>
            <a:r>
              <a:rPr sz="1000" spc="-9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Comple=on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2309" y="2743200"/>
            <a:ext cx="74866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of a</a:t>
            </a:r>
            <a:r>
              <a:rPr sz="1000" spc="-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campaign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29173" y="16891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1" y="403859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8573" y="16891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59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3173" y="16891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1" y="403859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9223" y="3308350"/>
            <a:ext cx="1003299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5510" y="3429000"/>
            <a:ext cx="6819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Issue</a:t>
            </a:r>
            <a:r>
              <a:rPr sz="1000" spc="-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invoice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43973" y="1689100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59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63515" y="1734820"/>
            <a:ext cx="64135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Campaign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8913" y="1912620"/>
            <a:ext cx="5829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Manager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2915" y="1734820"/>
            <a:ext cx="38417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Client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0513" y="1734820"/>
            <a:ext cx="7385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Accountant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94623" y="4083050"/>
            <a:ext cx="1003299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99010" y="4203700"/>
            <a:ext cx="6045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Pay</a:t>
            </a:r>
            <a:r>
              <a:rPr sz="1000" spc="-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invoice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3223" y="2165350"/>
            <a:ext cx="165099" cy="387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2773" y="3086100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39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3820" y="319879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63" y="0"/>
                </a:moveTo>
                <a:lnTo>
                  <a:pt x="2045" y="7068"/>
                </a:lnTo>
                <a:lnTo>
                  <a:pt x="0" y="14845"/>
                </a:lnTo>
                <a:lnTo>
                  <a:pt x="58953" y="115909"/>
                </a:lnTo>
                <a:lnTo>
                  <a:pt x="88359" y="65498"/>
                </a:lnTo>
                <a:lnTo>
                  <a:pt x="58953" y="65498"/>
                </a:lnTo>
                <a:lnTo>
                  <a:pt x="21939" y="2047"/>
                </a:lnTo>
                <a:lnTo>
                  <a:pt x="14163" y="0"/>
                </a:lnTo>
                <a:close/>
              </a:path>
              <a:path w="118109" h="116204">
                <a:moveTo>
                  <a:pt x="103743" y="0"/>
                </a:moveTo>
                <a:lnTo>
                  <a:pt x="95967" y="2047"/>
                </a:lnTo>
                <a:lnTo>
                  <a:pt x="58953" y="65498"/>
                </a:lnTo>
                <a:lnTo>
                  <a:pt x="88359" y="65498"/>
                </a:lnTo>
                <a:lnTo>
                  <a:pt x="117908" y="14845"/>
                </a:lnTo>
                <a:lnTo>
                  <a:pt x="115860" y="7068"/>
                </a:lnTo>
                <a:lnTo>
                  <a:pt x="10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0374" y="3086100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1422399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3073" y="2933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0625" y="4857750"/>
            <a:ext cx="1168399" cy="393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30411" y="4902200"/>
            <a:ext cx="70294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Record</a:t>
            </a:r>
            <a:r>
              <a:rPr sz="1000" spc="-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client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4711" y="5054600"/>
            <a:ext cx="48450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payment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91174" y="46228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699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1174" y="4622800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3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32220" y="473549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3" y="0"/>
                </a:moveTo>
                <a:lnTo>
                  <a:pt x="2045" y="7068"/>
                </a:lnTo>
                <a:lnTo>
                  <a:pt x="0" y="14845"/>
                </a:lnTo>
                <a:lnTo>
                  <a:pt x="58953" y="115909"/>
                </a:lnTo>
                <a:lnTo>
                  <a:pt x="88359" y="65498"/>
                </a:lnTo>
                <a:lnTo>
                  <a:pt x="58953" y="65498"/>
                </a:lnTo>
                <a:lnTo>
                  <a:pt x="21939" y="2045"/>
                </a:lnTo>
                <a:lnTo>
                  <a:pt x="14163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7" y="2047"/>
                </a:lnTo>
                <a:lnTo>
                  <a:pt x="58953" y="65498"/>
                </a:lnTo>
                <a:lnTo>
                  <a:pt x="88359" y="65498"/>
                </a:lnTo>
                <a:lnTo>
                  <a:pt x="117908" y="14845"/>
                </a:lnTo>
                <a:lnTo>
                  <a:pt x="115862" y="7068"/>
                </a:lnTo>
                <a:lnTo>
                  <a:pt x="103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08973" y="3848100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3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50018" y="396079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64" y="0"/>
                </a:moveTo>
                <a:lnTo>
                  <a:pt x="2047" y="7068"/>
                </a:lnTo>
                <a:lnTo>
                  <a:pt x="0" y="14845"/>
                </a:lnTo>
                <a:lnTo>
                  <a:pt x="58954" y="115909"/>
                </a:lnTo>
                <a:lnTo>
                  <a:pt x="88360" y="65498"/>
                </a:lnTo>
                <a:lnTo>
                  <a:pt x="58954" y="65498"/>
                </a:lnTo>
                <a:lnTo>
                  <a:pt x="21940" y="2047"/>
                </a:lnTo>
                <a:lnTo>
                  <a:pt x="14164" y="0"/>
                </a:lnTo>
                <a:close/>
              </a:path>
              <a:path w="118109" h="116204">
                <a:moveTo>
                  <a:pt x="103745" y="0"/>
                </a:moveTo>
                <a:lnTo>
                  <a:pt x="95968" y="2047"/>
                </a:lnTo>
                <a:lnTo>
                  <a:pt x="58954" y="65498"/>
                </a:lnTo>
                <a:lnTo>
                  <a:pt x="88360" y="65498"/>
                </a:lnTo>
                <a:lnTo>
                  <a:pt x="117908" y="14845"/>
                </a:lnTo>
                <a:lnTo>
                  <a:pt x="115862" y="7068"/>
                </a:lnTo>
                <a:lnTo>
                  <a:pt x="103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75474" y="3848100"/>
            <a:ext cx="1320800" cy="0"/>
          </a:xfrm>
          <a:custGeom>
            <a:avLst/>
            <a:gdLst/>
            <a:ahLst/>
            <a:cxnLst/>
            <a:rect l="l" t="t" r="r" b="b"/>
            <a:pathLst>
              <a:path w="1320800">
                <a:moveTo>
                  <a:pt x="1320799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5473" y="369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39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5923" y="5251450"/>
            <a:ext cx="165099" cy="393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6737" y="2049435"/>
            <a:ext cx="1716405" cy="214629"/>
          </a:xfrm>
          <a:custGeom>
            <a:avLst/>
            <a:gdLst/>
            <a:ahLst/>
            <a:cxnLst/>
            <a:rect l="l" t="t" r="r" b="b"/>
            <a:pathLst>
              <a:path w="1716404" h="214630">
                <a:moveTo>
                  <a:pt x="0" y="214340"/>
                </a:moveTo>
                <a:lnTo>
                  <a:pt x="1716283" y="0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67891" y="2017924"/>
            <a:ext cx="80645" cy="76200"/>
          </a:xfrm>
          <a:custGeom>
            <a:avLst/>
            <a:gdLst/>
            <a:ahLst/>
            <a:cxnLst/>
            <a:rect l="l" t="t" r="r" b="b"/>
            <a:pathLst>
              <a:path w="80645" h="76200">
                <a:moveTo>
                  <a:pt x="0" y="0"/>
                </a:moveTo>
                <a:lnTo>
                  <a:pt x="29925" y="34658"/>
                </a:lnTo>
                <a:lnTo>
                  <a:pt x="9442" y="75611"/>
                </a:lnTo>
                <a:lnTo>
                  <a:pt x="80333" y="28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0497" y="6447472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2981" y="541338"/>
            <a:ext cx="644334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14800" algn="l"/>
              </a:tabLst>
            </a:pPr>
            <a:r>
              <a:rPr spc="-5" dirty="0"/>
              <a:t>Drawing</a:t>
            </a:r>
            <a:r>
              <a:rPr spc="-130" dirty="0"/>
              <a:t> </a:t>
            </a:r>
            <a:r>
              <a:rPr spc="-5" dirty="0"/>
              <a:t>Activity	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0227" y="2001838"/>
            <a:ext cx="7721600" cy="30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60680" indent="-342900">
              <a:lnSpc>
                <a:spcPts val="262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Arial"/>
                <a:cs typeface="Arial"/>
              </a:rPr>
              <a:t>Are all the activities carried out by the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person,  organisation or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department?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Arial"/>
                <a:cs typeface="Arial"/>
              </a:rPr>
              <a:t>If not, then add swim lanes to show 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responsibilities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Arial"/>
                <a:cs typeface="Arial"/>
              </a:rPr>
              <a:t>Name the swim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Arial"/>
                <a:cs typeface="Arial"/>
              </a:rPr>
              <a:t>Show each activity in the appropriate swim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236538"/>
            <a:ext cx="784542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8820" algn="l"/>
                <a:tab pos="4388485" algn="l"/>
                <a:tab pos="6928484" algn="l"/>
              </a:tabLst>
            </a:pPr>
            <a:r>
              <a:rPr dirty="0"/>
              <a:t>Act</a:t>
            </a:r>
            <a:r>
              <a:rPr spc="-5" dirty="0"/>
              <a:t>i</a:t>
            </a:r>
            <a:r>
              <a:rPr dirty="0"/>
              <a:t>v</a:t>
            </a:r>
            <a:r>
              <a:rPr spc="-5" dirty="0"/>
              <a:t>i</a:t>
            </a:r>
            <a:r>
              <a:rPr dirty="0"/>
              <a:t>ty	</a:t>
            </a:r>
            <a:r>
              <a:rPr spc="-5" dirty="0"/>
              <a:t>di</a:t>
            </a:r>
            <a:r>
              <a:rPr dirty="0"/>
              <a:t>a</a:t>
            </a:r>
            <a:r>
              <a:rPr spc="-5" dirty="0"/>
              <a:t>g</a:t>
            </a:r>
            <a:r>
              <a:rPr dirty="0"/>
              <a:t>rams	</a:t>
            </a:r>
            <a:r>
              <a:rPr spc="-5" dirty="0"/>
              <a:t>wi</a:t>
            </a:r>
            <a:r>
              <a:rPr dirty="0"/>
              <a:t>th</a:t>
            </a:r>
            <a:r>
              <a:rPr spc="-5" dirty="0"/>
              <a:t> </a:t>
            </a:r>
            <a:r>
              <a:rPr dirty="0"/>
              <a:t>f</a:t>
            </a:r>
            <a:r>
              <a:rPr spc="-5" dirty="0"/>
              <a:t>o</a:t>
            </a:r>
            <a:r>
              <a:rPr dirty="0"/>
              <a:t>rks	a</a:t>
            </a:r>
            <a:r>
              <a:rPr spc="-5" dirty="0"/>
              <a:t>n</a:t>
            </a:r>
            <a:r>
              <a:rPr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4672014" y="2920583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2014" y="2920583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9557" y="2476818"/>
            <a:ext cx="1170940" cy="443865"/>
          </a:xfrm>
          <a:custGeom>
            <a:avLst/>
            <a:gdLst/>
            <a:ahLst/>
            <a:cxnLst/>
            <a:rect l="l" t="t" r="r" b="b"/>
            <a:pathLst>
              <a:path w="1170939" h="443864">
                <a:moveTo>
                  <a:pt x="0" y="222067"/>
                </a:moveTo>
                <a:lnTo>
                  <a:pt x="0" y="210748"/>
                </a:lnTo>
                <a:lnTo>
                  <a:pt x="1298" y="199798"/>
                </a:lnTo>
                <a:lnTo>
                  <a:pt x="13308" y="156369"/>
                </a:lnTo>
                <a:lnTo>
                  <a:pt x="18177" y="146281"/>
                </a:lnTo>
                <a:lnTo>
                  <a:pt x="23045" y="135946"/>
                </a:lnTo>
                <a:lnTo>
                  <a:pt x="49987" y="98054"/>
                </a:lnTo>
                <a:lnTo>
                  <a:pt x="58426" y="89811"/>
                </a:lnTo>
                <a:lnTo>
                  <a:pt x="66865" y="81568"/>
                </a:lnTo>
                <a:lnTo>
                  <a:pt x="76928" y="73079"/>
                </a:lnTo>
                <a:lnTo>
                  <a:pt x="85367" y="65697"/>
                </a:lnTo>
                <a:lnTo>
                  <a:pt x="96241" y="58315"/>
                </a:lnTo>
                <a:lnTo>
                  <a:pt x="107115" y="51056"/>
                </a:lnTo>
                <a:lnTo>
                  <a:pt x="118475" y="44659"/>
                </a:lnTo>
                <a:lnTo>
                  <a:pt x="129349" y="37892"/>
                </a:lnTo>
                <a:lnTo>
                  <a:pt x="166028" y="22268"/>
                </a:lnTo>
                <a:lnTo>
                  <a:pt x="206277" y="10457"/>
                </a:lnTo>
                <a:lnTo>
                  <a:pt x="248636" y="2829"/>
                </a:lnTo>
                <a:lnTo>
                  <a:pt x="278012" y="984"/>
                </a:lnTo>
                <a:lnTo>
                  <a:pt x="292456" y="0"/>
                </a:lnTo>
                <a:lnTo>
                  <a:pt x="877856" y="0"/>
                </a:lnTo>
                <a:lnTo>
                  <a:pt x="894085" y="984"/>
                </a:lnTo>
                <a:lnTo>
                  <a:pt x="908529" y="1845"/>
                </a:lnTo>
                <a:lnTo>
                  <a:pt x="922974" y="2829"/>
                </a:lnTo>
                <a:lnTo>
                  <a:pt x="937905" y="4675"/>
                </a:lnTo>
                <a:lnTo>
                  <a:pt x="951213" y="7627"/>
                </a:lnTo>
                <a:lnTo>
                  <a:pt x="965820" y="10457"/>
                </a:lnTo>
                <a:lnTo>
                  <a:pt x="979453" y="14025"/>
                </a:lnTo>
                <a:lnTo>
                  <a:pt x="992761" y="17716"/>
                </a:lnTo>
                <a:lnTo>
                  <a:pt x="1004771" y="22268"/>
                </a:lnTo>
                <a:lnTo>
                  <a:pt x="1018566" y="26943"/>
                </a:lnTo>
                <a:lnTo>
                  <a:pt x="1053622" y="44659"/>
                </a:lnTo>
                <a:lnTo>
                  <a:pt x="1085432" y="65697"/>
                </a:lnTo>
                <a:lnTo>
                  <a:pt x="1112373" y="89811"/>
                </a:lnTo>
                <a:lnTo>
                  <a:pt x="1120812" y="98054"/>
                </a:lnTo>
                <a:lnTo>
                  <a:pt x="1128115" y="107281"/>
                </a:lnTo>
                <a:lnTo>
                  <a:pt x="1135419" y="116754"/>
                </a:lnTo>
                <a:lnTo>
                  <a:pt x="1141423" y="125858"/>
                </a:lnTo>
                <a:lnTo>
                  <a:pt x="1147428" y="135946"/>
                </a:lnTo>
                <a:lnTo>
                  <a:pt x="1153920" y="146281"/>
                </a:lnTo>
                <a:lnTo>
                  <a:pt x="1157491" y="156369"/>
                </a:lnTo>
                <a:lnTo>
                  <a:pt x="1162360" y="166458"/>
                </a:lnTo>
                <a:lnTo>
                  <a:pt x="1164794" y="177530"/>
                </a:lnTo>
                <a:lnTo>
                  <a:pt x="1167228" y="188726"/>
                </a:lnTo>
                <a:lnTo>
                  <a:pt x="1169663" y="199798"/>
                </a:lnTo>
                <a:lnTo>
                  <a:pt x="1170799" y="210748"/>
                </a:lnTo>
                <a:lnTo>
                  <a:pt x="1170799" y="222067"/>
                </a:lnTo>
                <a:lnTo>
                  <a:pt x="1170799" y="234000"/>
                </a:lnTo>
                <a:lnTo>
                  <a:pt x="1169663" y="244950"/>
                </a:lnTo>
                <a:lnTo>
                  <a:pt x="1167228" y="256269"/>
                </a:lnTo>
                <a:lnTo>
                  <a:pt x="1164794" y="267218"/>
                </a:lnTo>
                <a:lnTo>
                  <a:pt x="1162360" y="277307"/>
                </a:lnTo>
                <a:lnTo>
                  <a:pt x="1157491" y="288625"/>
                </a:lnTo>
                <a:lnTo>
                  <a:pt x="1153920" y="298714"/>
                </a:lnTo>
                <a:lnTo>
                  <a:pt x="1147428" y="308802"/>
                </a:lnTo>
                <a:lnTo>
                  <a:pt x="1141423" y="318275"/>
                </a:lnTo>
                <a:lnTo>
                  <a:pt x="1135419" y="328364"/>
                </a:lnTo>
                <a:lnTo>
                  <a:pt x="1128115" y="337468"/>
                </a:lnTo>
                <a:lnTo>
                  <a:pt x="1095007" y="371670"/>
                </a:lnTo>
                <a:lnTo>
                  <a:pt x="1085432" y="379051"/>
                </a:lnTo>
                <a:lnTo>
                  <a:pt x="1075694" y="386679"/>
                </a:lnTo>
                <a:lnTo>
                  <a:pt x="1064820" y="393077"/>
                </a:lnTo>
                <a:lnTo>
                  <a:pt x="1053622" y="400458"/>
                </a:lnTo>
                <a:lnTo>
                  <a:pt x="1041449" y="405872"/>
                </a:lnTo>
                <a:lnTo>
                  <a:pt x="1030576" y="412392"/>
                </a:lnTo>
                <a:lnTo>
                  <a:pt x="1018566" y="416944"/>
                </a:lnTo>
                <a:lnTo>
                  <a:pt x="1004771" y="422727"/>
                </a:lnTo>
                <a:lnTo>
                  <a:pt x="992761" y="426418"/>
                </a:lnTo>
                <a:lnTo>
                  <a:pt x="979453" y="430970"/>
                </a:lnTo>
                <a:lnTo>
                  <a:pt x="965820" y="433676"/>
                </a:lnTo>
                <a:lnTo>
                  <a:pt x="951213" y="437367"/>
                </a:lnTo>
                <a:lnTo>
                  <a:pt x="937905" y="439213"/>
                </a:lnTo>
                <a:lnTo>
                  <a:pt x="922974" y="441919"/>
                </a:lnTo>
                <a:lnTo>
                  <a:pt x="908529" y="442903"/>
                </a:lnTo>
                <a:lnTo>
                  <a:pt x="892787" y="443765"/>
                </a:lnTo>
                <a:lnTo>
                  <a:pt x="877856" y="443765"/>
                </a:lnTo>
                <a:lnTo>
                  <a:pt x="292456" y="443765"/>
                </a:lnTo>
                <a:lnTo>
                  <a:pt x="278012" y="443765"/>
                </a:lnTo>
                <a:lnTo>
                  <a:pt x="263567" y="442903"/>
                </a:lnTo>
                <a:lnTo>
                  <a:pt x="248636" y="441919"/>
                </a:lnTo>
                <a:lnTo>
                  <a:pt x="234030" y="439213"/>
                </a:lnTo>
                <a:lnTo>
                  <a:pt x="219585" y="437367"/>
                </a:lnTo>
                <a:lnTo>
                  <a:pt x="206277" y="433676"/>
                </a:lnTo>
                <a:lnTo>
                  <a:pt x="192644" y="430970"/>
                </a:lnTo>
                <a:lnTo>
                  <a:pt x="179336" y="426418"/>
                </a:lnTo>
                <a:lnTo>
                  <a:pt x="166028" y="422727"/>
                </a:lnTo>
                <a:lnTo>
                  <a:pt x="153531" y="416944"/>
                </a:lnTo>
                <a:lnTo>
                  <a:pt x="141359" y="412392"/>
                </a:lnTo>
                <a:lnTo>
                  <a:pt x="129349" y="405872"/>
                </a:lnTo>
                <a:lnTo>
                  <a:pt x="118475" y="400458"/>
                </a:lnTo>
                <a:lnTo>
                  <a:pt x="107115" y="393077"/>
                </a:lnTo>
                <a:lnTo>
                  <a:pt x="96241" y="386679"/>
                </a:lnTo>
                <a:lnTo>
                  <a:pt x="85367" y="379051"/>
                </a:lnTo>
                <a:lnTo>
                  <a:pt x="76928" y="371670"/>
                </a:lnTo>
                <a:lnTo>
                  <a:pt x="66865" y="363427"/>
                </a:lnTo>
                <a:lnTo>
                  <a:pt x="35542" y="328364"/>
                </a:lnTo>
                <a:lnTo>
                  <a:pt x="29375" y="318275"/>
                </a:lnTo>
                <a:lnTo>
                  <a:pt x="23045" y="308802"/>
                </a:lnTo>
                <a:lnTo>
                  <a:pt x="18177" y="298714"/>
                </a:lnTo>
                <a:lnTo>
                  <a:pt x="13308" y="288625"/>
                </a:lnTo>
                <a:lnTo>
                  <a:pt x="9737" y="277307"/>
                </a:lnTo>
                <a:lnTo>
                  <a:pt x="6004" y="267218"/>
                </a:lnTo>
                <a:lnTo>
                  <a:pt x="3570" y="256269"/>
                </a:lnTo>
                <a:lnTo>
                  <a:pt x="1298" y="244950"/>
                </a:lnTo>
                <a:lnTo>
                  <a:pt x="0" y="234000"/>
                </a:lnTo>
                <a:lnTo>
                  <a:pt x="0" y="2220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2885" y="2570099"/>
            <a:ext cx="8636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080" indent="-253365">
              <a:lnSpc>
                <a:spcPct val="103400"/>
              </a:lnSpc>
            </a:pPr>
            <a:r>
              <a:rPr sz="750" spc="135" dirty="0">
                <a:latin typeface="Arial"/>
                <a:cs typeface="Arial"/>
              </a:rPr>
              <a:t>Receive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140" dirty="0">
                <a:latin typeface="Arial"/>
                <a:cs typeface="Arial"/>
              </a:rPr>
              <a:t>Video  </a:t>
            </a:r>
            <a:r>
              <a:rPr sz="750" spc="135" dirty="0">
                <a:latin typeface="Arial"/>
                <a:cs typeface="Arial"/>
              </a:rPr>
              <a:t>Order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7154" y="2077713"/>
            <a:ext cx="177165" cy="134620"/>
          </a:xfrm>
          <a:custGeom>
            <a:avLst/>
            <a:gdLst/>
            <a:ahLst/>
            <a:cxnLst/>
            <a:rect l="l" t="t" r="r" b="b"/>
            <a:pathLst>
              <a:path w="177164" h="134619">
                <a:moveTo>
                  <a:pt x="97539" y="0"/>
                </a:moveTo>
                <a:lnTo>
                  <a:pt x="79362" y="0"/>
                </a:lnTo>
                <a:lnTo>
                  <a:pt x="70923" y="861"/>
                </a:lnTo>
                <a:lnTo>
                  <a:pt x="61996" y="2706"/>
                </a:lnTo>
                <a:lnTo>
                  <a:pt x="53557" y="4551"/>
                </a:lnTo>
                <a:lnTo>
                  <a:pt x="46254" y="8242"/>
                </a:lnTo>
                <a:lnTo>
                  <a:pt x="39113" y="10948"/>
                </a:lnTo>
                <a:lnTo>
                  <a:pt x="31809" y="14640"/>
                </a:lnTo>
                <a:lnTo>
                  <a:pt x="25805" y="19192"/>
                </a:lnTo>
                <a:lnTo>
                  <a:pt x="19312" y="23743"/>
                </a:lnTo>
                <a:lnTo>
                  <a:pt x="14443" y="29649"/>
                </a:lnTo>
                <a:lnTo>
                  <a:pt x="9737" y="35062"/>
                </a:lnTo>
                <a:lnTo>
                  <a:pt x="6004" y="40599"/>
                </a:lnTo>
                <a:lnTo>
                  <a:pt x="1135" y="53393"/>
                </a:lnTo>
                <a:lnTo>
                  <a:pt x="0" y="60159"/>
                </a:lnTo>
                <a:lnTo>
                  <a:pt x="0" y="73817"/>
                </a:lnTo>
                <a:lnTo>
                  <a:pt x="19312" y="109002"/>
                </a:lnTo>
                <a:lnTo>
                  <a:pt x="39113" y="121798"/>
                </a:lnTo>
                <a:lnTo>
                  <a:pt x="46254" y="125488"/>
                </a:lnTo>
                <a:lnTo>
                  <a:pt x="61996" y="131271"/>
                </a:lnTo>
                <a:lnTo>
                  <a:pt x="79362" y="133116"/>
                </a:lnTo>
                <a:lnTo>
                  <a:pt x="87801" y="134100"/>
                </a:lnTo>
                <a:lnTo>
                  <a:pt x="105978" y="132255"/>
                </a:lnTo>
                <a:lnTo>
                  <a:pt x="114741" y="131271"/>
                </a:lnTo>
                <a:lnTo>
                  <a:pt x="122045" y="128195"/>
                </a:lnTo>
                <a:lnTo>
                  <a:pt x="130484" y="125488"/>
                </a:lnTo>
                <a:lnTo>
                  <a:pt x="137788" y="121798"/>
                </a:lnTo>
                <a:lnTo>
                  <a:pt x="143793" y="118107"/>
                </a:lnTo>
                <a:lnTo>
                  <a:pt x="149797" y="114538"/>
                </a:lnTo>
                <a:lnTo>
                  <a:pt x="155966" y="109002"/>
                </a:lnTo>
                <a:lnTo>
                  <a:pt x="161159" y="104451"/>
                </a:lnTo>
                <a:lnTo>
                  <a:pt x="166028" y="98915"/>
                </a:lnTo>
                <a:lnTo>
                  <a:pt x="169598" y="92148"/>
                </a:lnTo>
                <a:lnTo>
                  <a:pt x="172032" y="86734"/>
                </a:lnTo>
                <a:lnTo>
                  <a:pt x="174467" y="80337"/>
                </a:lnTo>
                <a:lnTo>
                  <a:pt x="175602" y="73817"/>
                </a:lnTo>
                <a:lnTo>
                  <a:pt x="176902" y="66558"/>
                </a:lnTo>
                <a:lnTo>
                  <a:pt x="175602" y="60159"/>
                </a:lnTo>
                <a:lnTo>
                  <a:pt x="174467" y="53393"/>
                </a:lnTo>
                <a:lnTo>
                  <a:pt x="169598" y="40599"/>
                </a:lnTo>
                <a:lnTo>
                  <a:pt x="166028" y="35062"/>
                </a:lnTo>
                <a:lnTo>
                  <a:pt x="161159" y="29649"/>
                </a:lnTo>
                <a:lnTo>
                  <a:pt x="155966" y="23743"/>
                </a:lnTo>
                <a:lnTo>
                  <a:pt x="149797" y="19192"/>
                </a:lnTo>
                <a:lnTo>
                  <a:pt x="143793" y="14640"/>
                </a:lnTo>
                <a:lnTo>
                  <a:pt x="137788" y="10948"/>
                </a:lnTo>
                <a:lnTo>
                  <a:pt x="130484" y="8242"/>
                </a:lnTo>
                <a:lnTo>
                  <a:pt x="122045" y="4551"/>
                </a:lnTo>
                <a:lnTo>
                  <a:pt x="114741" y="2706"/>
                </a:lnTo>
                <a:lnTo>
                  <a:pt x="105978" y="861"/>
                </a:lnTo>
                <a:lnTo>
                  <a:pt x="97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7155" y="2077713"/>
            <a:ext cx="177165" cy="134620"/>
          </a:xfrm>
          <a:custGeom>
            <a:avLst/>
            <a:gdLst/>
            <a:ahLst/>
            <a:cxnLst/>
            <a:rect l="l" t="t" r="r" b="b"/>
            <a:pathLst>
              <a:path w="177164" h="134619">
                <a:moveTo>
                  <a:pt x="0" y="66558"/>
                </a:moveTo>
                <a:lnTo>
                  <a:pt x="0" y="60161"/>
                </a:lnTo>
                <a:lnTo>
                  <a:pt x="1136" y="53394"/>
                </a:lnTo>
                <a:lnTo>
                  <a:pt x="3570" y="46997"/>
                </a:lnTo>
                <a:lnTo>
                  <a:pt x="6004" y="40599"/>
                </a:lnTo>
                <a:lnTo>
                  <a:pt x="9737" y="35063"/>
                </a:lnTo>
                <a:lnTo>
                  <a:pt x="14444" y="29649"/>
                </a:lnTo>
                <a:lnTo>
                  <a:pt x="19313" y="23744"/>
                </a:lnTo>
                <a:lnTo>
                  <a:pt x="25804" y="19192"/>
                </a:lnTo>
                <a:lnTo>
                  <a:pt x="31809" y="14640"/>
                </a:lnTo>
                <a:lnTo>
                  <a:pt x="39113" y="10949"/>
                </a:lnTo>
                <a:lnTo>
                  <a:pt x="46254" y="8242"/>
                </a:lnTo>
                <a:lnTo>
                  <a:pt x="53557" y="4552"/>
                </a:lnTo>
                <a:lnTo>
                  <a:pt x="61996" y="2706"/>
                </a:lnTo>
                <a:lnTo>
                  <a:pt x="70923" y="861"/>
                </a:lnTo>
                <a:lnTo>
                  <a:pt x="79362" y="0"/>
                </a:lnTo>
                <a:lnTo>
                  <a:pt x="87801" y="0"/>
                </a:lnTo>
                <a:lnTo>
                  <a:pt x="97539" y="0"/>
                </a:lnTo>
                <a:lnTo>
                  <a:pt x="105978" y="861"/>
                </a:lnTo>
                <a:lnTo>
                  <a:pt x="114742" y="2706"/>
                </a:lnTo>
                <a:lnTo>
                  <a:pt x="122046" y="4552"/>
                </a:lnTo>
                <a:lnTo>
                  <a:pt x="130485" y="8242"/>
                </a:lnTo>
                <a:lnTo>
                  <a:pt x="137788" y="10949"/>
                </a:lnTo>
                <a:lnTo>
                  <a:pt x="143793" y="14640"/>
                </a:lnTo>
                <a:lnTo>
                  <a:pt x="149798" y="19192"/>
                </a:lnTo>
                <a:lnTo>
                  <a:pt x="155965" y="23744"/>
                </a:lnTo>
                <a:lnTo>
                  <a:pt x="161159" y="29649"/>
                </a:lnTo>
                <a:lnTo>
                  <a:pt x="166028" y="35063"/>
                </a:lnTo>
                <a:lnTo>
                  <a:pt x="169598" y="40599"/>
                </a:lnTo>
                <a:lnTo>
                  <a:pt x="172033" y="46997"/>
                </a:lnTo>
                <a:lnTo>
                  <a:pt x="174467" y="53394"/>
                </a:lnTo>
                <a:lnTo>
                  <a:pt x="175603" y="60161"/>
                </a:lnTo>
                <a:lnTo>
                  <a:pt x="176902" y="66558"/>
                </a:lnTo>
                <a:lnTo>
                  <a:pt x="175603" y="73817"/>
                </a:lnTo>
                <a:lnTo>
                  <a:pt x="174467" y="80337"/>
                </a:lnTo>
                <a:lnTo>
                  <a:pt x="155965" y="109003"/>
                </a:lnTo>
                <a:lnTo>
                  <a:pt x="149798" y="114539"/>
                </a:lnTo>
                <a:lnTo>
                  <a:pt x="143793" y="118107"/>
                </a:lnTo>
                <a:lnTo>
                  <a:pt x="137788" y="121798"/>
                </a:lnTo>
                <a:lnTo>
                  <a:pt x="130485" y="125489"/>
                </a:lnTo>
                <a:lnTo>
                  <a:pt x="122046" y="128196"/>
                </a:lnTo>
                <a:lnTo>
                  <a:pt x="114742" y="131271"/>
                </a:lnTo>
                <a:lnTo>
                  <a:pt x="105978" y="132256"/>
                </a:lnTo>
                <a:lnTo>
                  <a:pt x="97539" y="133117"/>
                </a:lnTo>
                <a:lnTo>
                  <a:pt x="87801" y="134101"/>
                </a:lnTo>
                <a:lnTo>
                  <a:pt x="79362" y="133117"/>
                </a:lnTo>
                <a:lnTo>
                  <a:pt x="70923" y="132256"/>
                </a:lnTo>
                <a:lnTo>
                  <a:pt x="61996" y="131271"/>
                </a:lnTo>
                <a:lnTo>
                  <a:pt x="53557" y="128196"/>
                </a:lnTo>
                <a:lnTo>
                  <a:pt x="46254" y="125489"/>
                </a:lnTo>
                <a:lnTo>
                  <a:pt x="39113" y="121798"/>
                </a:lnTo>
                <a:lnTo>
                  <a:pt x="31809" y="118107"/>
                </a:lnTo>
                <a:lnTo>
                  <a:pt x="3570" y="86735"/>
                </a:lnTo>
                <a:lnTo>
                  <a:pt x="0" y="73817"/>
                </a:lnTo>
                <a:lnTo>
                  <a:pt x="0" y="665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4957" y="2144271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547"/>
                </a:lnTo>
              </a:path>
            </a:pathLst>
          </a:custGeom>
          <a:ln w="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9838" y="2375196"/>
            <a:ext cx="90805" cy="102235"/>
          </a:xfrm>
          <a:custGeom>
            <a:avLst/>
            <a:gdLst/>
            <a:ahLst/>
            <a:cxnLst/>
            <a:rect l="l" t="t" r="r" b="b"/>
            <a:pathLst>
              <a:path w="90804" h="102235">
                <a:moveTo>
                  <a:pt x="0" y="0"/>
                </a:moveTo>
                <a:lnTo>
                  <a:pt x="45118" y="101621"/>
                </a:lnTo>
                <a:lnTo>
                  <a:pt x="90236" y="0"/>
                </a:lnTo>
              </a:path>
            </a:pathLst>
          </a:custGeom>
          <a:ln w="3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5419" y="3967928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3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5419" y="3967928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3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2931" y="3524409"/>
            <a:ext cx="1170940" cy="443865"/>
          </a:xfrm>
          <a:custGeom>
            <a:avLst/>
            <a:gdLst/>
            <a:ahLst/>
            <a:cxnLst/>
            <a:rect l="l" t="t" r="r" b="b"/>
            <a:pathLst>
              <a:path w="1170939" h="443864">
                <a:moveTo>
                  <a:pt x="0" y="221698"/>
                </a:moveTo>
                <a:lnTo>
                  <a:pt x="0" y="209887"/>
                </a:lnTo>
                <a:lnTo>
                  <a:pt x="1201" y="198568"/>
                </a:lnTo>
                <a:lnTo>
                  <a:pt x="3619" y="187496"/>
                </a:lnTo>
                <a:lnTo>
                  <a:pt x="6037" y="176546"/>
                </a:lnTo>
                <a:lnTo>
                  <a:pt x="9672" y="166212"/>
                </a:lnTo>
                <a:lnTo>
                  <a:pt x="13291" y="155139"/>
                </a:lnTo>
                <a:lnTo>
                  <a:pt x="35445" y="115401"/>
                </a:lnTo>
                <a:lnTo>
                  <a:pt x="42699" y="106296"/>
                </a:lnTo>
                <a:lnTo>
                  <a:pt x="49954" y="96823"/>
                </a:lnTo>
                <a:lnTo>
                  <a:pt x="58410" y="88580"/>
                </a:lnTo>
                <a:lnTo>
                  <a:pt x="66881" y="80337"/>
                </a:lnTo>
                <a:lnTo>
                  <a:pt x="76944" y="72094"/>
                </a:lnTo>
                <a:lnTo>
                  <a:pt x="85416" y="64713"/>
                </a:lnTo>
                <a:lnTo>
                  <a:pt x="96289" y="57085"/>
                </a:lnTo>
                <a:lnTo>
                  <a:pt x="107163" y="49826"/>
                </a:lnTo>
                <a:lnTo>
                  <a:pt x="118037" y="43429"/>
                </a:lnTo>
                <a:lnTo>
                  <a:pt x="129317" y="37892"/>
                </a:lnTo>
                <a:lnTo>
                  <a:pt x="141408" y="31495"/>
                </a:lnTo>
                <a:lnTo>
                  <a:pt x="153499" y="26574"/>
                </a:lnTo>
                <a:lnTo>
                  <a:pt x="165590" y="21037"/>
                </a:lnTo>
                <a:lnTo>
                  <a:pt x="179287" y="17470"/>
                </a:lnTo>
                <a:lnTo>
                  <a:pt x="192579" y="12795"/>
                </a:lnTo>
                <a:lnTo>
                  <a:pt x="205871" y="9227"/>
                </a:lnTo>
                <a:lnTo>
                  <a:pt x="219569" y="6397"/>
                </a:lnTo>
                <a:lnTo>
                  <a:pt x="234078" y="4552"/>
                </a:lnTo>
                <a:lnTo>
                  <a:pt x="248571" y="1845"/>
                </a:lnTo>
                <a:lnTo>
                  <a:pt x="263486" y="984"/>
                </a:lnTo>
                <a:lnTo>
                  <a:pt x="277995" y="0"/>
                </a:lnTo>
                <a:lnTo>
                  <a:pt x="292488" y="0"/>
                </a:lnTo>
                <a:lnTo>
                  <a:pt x="877823" y="0"/>
                </a:lnTo>
                <a:lnTo>
                  <a:pt x="892754" y="0"/>
                </a:lnTo>
                <a:lnTo>
                  <a:pt x="908497" y="984"/>
                </a:lnTo>
                <a:lnTo>
                  <a:pt x="922941" y="1845"/>
                </a:lnTo>
                <a:lnTo>
                  <a:pt x="937873" y="4552"/>
                </a:lnTo>
                <a:lnTo>
                  <a:pt x="951181" y="6397"/>
                </a:lnTo>
                <a:lnTo>
                  <a:pt x="964489" y="9227"/>
                </a:lnTo>
                <a:lnTo>
                  <a:pt x="979420" y="12795"/>
                </a:lnTo>
                <a:lnTo>
                  <a:pt x="992728" y="17470"/>
                </a:lnTo>
                <a:lnTo>
                  <a:pt x="1004738" y="21037"/>
                </a:lnTo>
                <a:lnTo>
                  <a:pt x="1018046" y="26574"/>
                </a:lnTo>
                <a:lnTo>
                  <a:pt x="1030543" y="31495"/>
                </a:lnTo>
                <a:lnTo>
                  <a:pt x="1041417" y="37892"/>
                </a:lnTo>
                <a:lnTo>
                  <a:pt x="1053589" y="43429"/>
                </a:lnTo>
                <a:lnTo>
                  <a:pt x="1064463" y="49826"/>
                </a:lnTo>
                <a:lnTo>
                  <a:pt x="1074525" y="57085"/>
                </a:lnTo>
                <a:lnTo>
                  <a:pt x="1085399" y="64713"/>
                </a:lnTo>
                <a:lnTo>
                  <a:pt x="1094975" y="72094"/>
                </a:lnTo>
                <a:lnTo>
                  <a:pt x="1103576" y="80337"/>
                </a:lnTo>
                <a:lnTo>
                  <a:pt x="1112340" y="88580"/>
                </a:lnTo>
                <a:lnTo>
                  <a:pt x="1120780" y="96823"/>
                </a:lnTo>
                <a:lnTo>
                  <a:pt x="1128083" y="106296"/>
                </a:lnTo>
                <a:lnTo>
                  <a:pt x="1135386" y="115401"/>
                </a:lnTo>
                <a:lnTo>
                  <a:pt x="1141391" y="125489"/>
                </a:lnTo>
                <a:lnTo>
                  <a:pt x="1147396" y="134962"/>
                </a:lnTo>
                <a:lnTo>
                  <a:pt x="1153401" y="145051"/>
                </a:lnTo>
                <a:lnTo>
                  <a:pt x="1157458" y="155139"/>
                </a:lnTo>
                <a:lnTo>
                  <a:pt x="1162327" y="166212"/>
                </a:lnTo>
                <a:lnTo>
                  <a:pt x="1164762" y="176546"/>
                </a:lnTo>
                <a:lnTo>
                  <a:pt x="1167196" y="187496"/>
                </a:lnTo>
                <a:lnTo>
                  <a:pt x="1169630" y="198568"/>
                </a:lnTo>
                <a:lnTo>
                  <a:pt x="1170767" y="209887"/>
                </a:lnTo>
                <a:lnTo>
                  <a:pt x="1170767" y="221698"/>
                </a:lnTo>
                <a:lnTo>
                  <a:pt x="1170767" y="232770"/>
                </a:lnTo>
                <a:lnTo>
                  <a:pt x="1169630" y="244089"/>
                </a:lnTo>
                <a:lnTo>
                  <a:pt x="1167196" y="255038"/>
                </a:lnTo>
                <a:lnTo>
                  <a:pt x="1164762" y="265988"/>
                </a:lnTo>
                <a:lnTo>
                  <a:pt x="1162327" y="277307"/>
                </a:lnTo>
                <a:lnTo>
                  <a:pt x="1157458" y="287395"/>
                </a:lnTo>
                <a:lnTo>
                  <a:pt x="1153401" y="297483"/>
                </a:lnTo>
                <a:lnTo>
                  <a:pt x="1147396" y="307818"/>
                </a:lnTo>
                <a:lnTo>
                  <a:pt x="1141391" y="317906"/>
                </a:lnTo>
                <a:lnTo>
                  <a:pt x="1135386" y="327133"/>
                </a:lnTo>
                <a:lnTo>
                  <a:pt x="1128083" y="336237"/>
                </a:lnTo>
                <a:lnTo>
                  <a:pt x="1120780" y="345711"/>
                </a:lnTo>
                <a:lnTo>
                  <a:pt x="1112340" y="353954"/>
                </a:lnTo>
                <a:lnTo>
                  <a:pt x="1103576" y="362197"/>
                </a:lnTo>
                <a:lnTo>
                  <a:pt x="1094975" y="370439"/>
                </a:lnTo>
                <a:lnTo>
                  <a:pt x="1085399" y="378067"/>
                </a:lnTo>
                <a:lnTo>
                  <a:pt x="1074525" y="385449"/>
                </a:lnTo>
                <a:lnTo>
                  <a:pt x="1064463" y="392831"/>
                </a:lnTo>
                <a:lnTo>
                  <a:pt x="1053589" y="399228"/>
                </a:lnTo>
                <a:lnTo>
                  <a:pt x="1041417" y="405626"/>
                </a:lnTo>
                <a:lnTo>
                  <a:pt x="1030543" y="411408"/>
                </a:lnTo>
                <a:lnTo>
                  <a:pt x="1018046" y="416944"/>
                </a:lnTo>
                <a:lnTo>
                  <a:pt x="1004738" y="421496"/>
                </a:lnTo>
                <a:lnTo>
                  <a:pt x="992728" y="426048"/>
                </a:lnTo>
                <a:lnTo>
                  <a:pt x="979420" y="429739"/>
                </a:lnTo>
                <a:lnTo>
                  <a:pt x="964489" y="433430"/>
                </a:lnTo>
                <a:lnTo>
                  <a:pt x="951181" y="436137"/>
                </a:lnTo>
                <a:lnTo>
                  <a:pt x="937873" y="438843"/>
                </a:lnTo>
                <a:lnTo>
                  <a:pt x="922941" y="440689"/>
                </a:lnTo>
                <a:lnTo>
                  <a:pt x="908497" y="441673"/>
                </a:lnTo>
                <a:lnTo>
                  <a:pt x="892754" y="442534"/>
                </a:lnTo>
                <a:lnTo>
                  <a:pt x="877823" y="443519"/>
                </a:lnTo>
                <a:lnTo>
                  <a:pt x="292488" y="443519"/>
                </a:lnTo>
                <a:lnTo>
                  <a:pt x="277995" y="442534"/>
                </a:lnTo>
                <a:lnTo>
                  <a:pt x="263486" y="441673"/>
                </a:lnTo>
                <a:lnTo>
                  <a:pt x="219569" y="436137"/>
                </a:lnTo>
                <a:lnTo>
                  <a:pt x="192579" y="429739"/>
                </a:lnTo>
                <a:lnTo>
                  <a:pt x="179287" y="426048"/>
                </a:lnTo>
                <a:lnTo>
                  <a:pt x="141408" y="411408"/>
                </a:lnTo>
                <a:lnTo>
                  <a:pt x="107163" y="392831"/>
                </a:lnTo>
                <a:lnTo>
                  <a:pt x="96289" y="385449"/>
                </a:lnTo>
                <a:lnTo>
                  <a:pt x="85416" y="378067"/>
                </a:lnTo>
                <a:lnTo>
                  <a:pt x="76944" y="370439"/>
                </a:lnTo>
                <a:lnTo>
                  <a:pt x="66881" y="362197"/>
                </a:lnTo>
                <a:lnTo>
                  <a:pt x="58410" y="353954"/>
                </a:lnTo>
                <a:lnTo>
                  <a:pt x="49954" y="345711"/>
                </a:lnTo>
                <a:lnTo>
                  <a:pt x="42699" y="336237"/>
                </a:lnTo>
                <a:lnTo>
                  <a:pt x="35445" y="327133"/>
                </a:lnTo>
                <a:lnTo>
                  <a:pt x="29002" y="317906"/>
                </a:lnTo>
                <a:lnTo>
                  <a:pt x="22964" y="307818"/>
                </a:lnTo>
                <a:lnTo>
                  <a:pt x="18128" y="297483"/>
                </a:lnTo>
                <a:lnTo>
                  <a:pt x="13291" y="287395"/>
                </a:lnTo>
                <a:lnTo>
                  <a:pt x="1201" y="244089"/>
                </a:lnTo>
                <a:lnTo>
                  <a:pt x="0" y="232770"/>
                </a:lnTo>
                <a:lnTo>
                  <a:pt x="0" y="221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98508" y="3680507"/>
            <a:ext cx="562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85" dirty="0">
                <a:latin typeface="Arial"/>
                <a:cs typeface="Arial"/>
              </a:rPr>
              <a:t>Fill</a:t>
            </a:r>
            <a:r>
              <a:rPr sz="750" spc="-5" dirty="0">
                <a:latin typeface="Arial"/>
                <a:cs typeface="Arial"/>
              </a:rPr>
              <a:t> </a:t>
            </a:r>
            <a:r>
              <a:rPr sz="750" spc="140" dirty="0">
                <a:latin typeface="Arial"/>
                <a:cs typeface="Arial"/>
              </a:rPr>
              <a:t>Order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4957" y="2920583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07"/>
                </a:lnTo>
              </a:path>
            </a:pathLst>
          </a:custGeom>
          <a:ln w="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9838" y="3096269"/>
            <a:ext cx="90805" cy="102235"/>
          </a:xfrm>
          <a:custGeom>
            <a:avLst/>
            <a:gdLst/>
            <a:ahLst/>
            <a:cxnLst/>
            <a:rect l="l" t="t" r="r" b="b"/>
            <a:pathLst>
              <a:path w="90804" h="102235">
                <a:moveTo>
                  <a:pt x="0" y="0"/>
                </a:moveTo>
                <a:lnTo>
                  <a:pt x="45118" y="101621"/>
                </a:lnTo>
                <a:lnTo>
                  <a:pt x="90236" y="0"/>
                </a:lnTo>
              </a:path>
            </a:pathLst>
          </a:custGeom>
          <a:ln w="3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9117" y="319789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2978" y="0"/>
                </a:lnTo>
              </a:path>
            </a:pathLst>
          </a:custGeom>
          <a:ln w="38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8330" y="3197890"/>
            <a:ext cx="1840864" cy="327025"/>
          </a:xfrm>
          <a:custGeom>
            <a:avLst/>
            <a:gdLst/>
            <a:ahLst/>
            <a:cxnLst/>
            <a:rect l="l" t="t" r="r" b="b"/>
            <a:pathLst>
              <a:path w="1840864" h="327025">
                <a:moveTo>
                  <a:pt x="1840398" y="0"/>
                </a:moveTo>
                <a:lnTo>
                  <a:pt x="1840398" y="83413"/>
                </a:lnTo>
                <a:lnTo>
                  <a:pt x="1840398" y="91656"/>
                </a:lnTo>
                <a:lnTo>
                  <a:pt x="1837963" y="99899"/>
                </a:lnTo>
                <a:lnTo>
                  <a:pt x="1835529" y="108142"/>
                </a:lnTo>
                <a:lnTo>
                  <a:pt x="1831958" y="115770"/>
                </a:lnTo>
                <a:lnTo>
                  <a:pt x="1826765" y="123151"/>
                </a:lnTo>
                <a:lnTo>
                  <a:pt x="1821896" y="130410"/>
                </a:lnTo>
                <a:lnTo>
                  <a:pt x="1782783" y="156369"/>
                </a:lnTo>
                <a:lnTo>
                  <a:pt x="1752596" y="164612"/>
                </a:lnTo>
                <a:lnTo>
                  <a:pt x="1741722" y="166458"/>
                </a:lnTo>
                <a:lnTo>
                  <a:pt x="1730361" y="166458"/>
                </a:lnTo>
                <a:lnTo>
                  <a:pt x="104745" y="166458"/>
                </a:lnTo>
                <a:lnTo>
                  <a:pt x="95072" y="167442"/>
                </a:lnTo>
                <a:lnTo>
                  <a:pt x="54791" y="176546"/>
                </a:lnTo>
                <a:lnTo>
                  <a:pt x="39080" y="185158"/>
                </a:lnTo>
                <a:lnTo>
                  <a:pt x="30219" y="190571"/>
                </a:lnTo>
                <a:lnTo>
                  <a:pt x="4836" y="223051"/>
                </a:lnTo>
                <a:lnTo>
                  <a:pt x="0" y="246795"/>
                </a:lnTo>
                <a:lnTo>
                  <a:pt x="0" y="3265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3196" y="3421803"/>
            <a:ext cx="90805" cy="102870"/>
          </a:xfrm>
          <a:custGeom>
            <a:avLst/>
            <a:gdLst/>
            <a:ahLst/>
            <a:cxnLst/>
            <a:rect l="l" t="t" r="r" b="b"/>
            <a:pathLst>
              <a:path w="90805" h="102870">
                <a:moveTo>
                  <a:pt x="0" y="0"/>
                </a:moveTo>
                <a:lnTo>
                  <a:pt x="45134" y="102606"/>
                </a:lnTo>
                <a:lnTo>
                  <a:pt x="90252" y="0"/>
                </a:lnTo>
              </a:path>
            </a:pathLst>
          </a:custGeom>
          <a:ln w="3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0356" y="3974572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0356" y="3974572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7413" y="3530806"/>
            <a:ext cx="1171575" cy="443865"/>
          </a:xfrm>
          <a:custGeom>
            <a:avLst/>
            <a:gdLst/>
            <a:ahLst/>
            <a:cxnLst/>
            <a:rect l="l" t="t" r="r" b="b"/>
            <a:pathLst>
              <a:path w="1171575" h="443864">
                <a:moveTo>
                  <a:pt x="0" y="221698"/>
                </a:moveTo>
                <a:lnTo>
                  <a:pt x="0" y="210748"/>
                </a:lnTo>
                <a:lnTo>
                  <a:pt x="1622" y="199798"/>
                </a:lnTo>
                <a:lnTo>
                  <a:pt x="13795" y="156123"/>
                </a:lnTo>
                <a:lnTo>
                  <a:pt x="18663" y="146035"/>
                </a:lnTo>
                <a:lnTo>
                  <a:pt x="23370" y="135946"/>
                </a:lnTo>
                <a:lnTo>
                  <a:pt x="50473" y="98054"/>
                </a:lnTo>
                <a:lnTo>
                  <a:pt x="77090" y="73079"/>
                </a:lnTo>
                <a:lnTo>
                  <a:pt x="85529" y="65697"/>
                </a:lnTo>
                <a:lnTo>
                  <a:pt x="96728" y="58315"/>
                </a:lnTo>
                <a:lnTo>
                  <a:pt x="107601" y="50687"/>
                </a:lnTo>
                <a:lnTo>
                  <a:pt x="118475" y="44290"/>
                </a:lnTo>
                <a:lnTo>
                  <a:pt x="129349" y="37892"/>
                </a:lnTo>
                <a:lnTo>
                  <a:pt x="141846" y="32356"/>
                </a:lnTo>
                <a:lnTo>
                  <a:pt x="154018" y="26943"/>
                </a:lnTo>
                <a:lnTo>
                  <a:pt x="166028" y="22022"/>
                </a:lnTo>
                <a:lnTo>
                  <a:pt x="179336" y="17470"/>
                </a:lnTo>
                <a:lnTo>
                  <a:pt x="192969" y="13779"/>
                </a:lnTo>
                <a:lnTo>
                  <a:pt x="206277" y="10088"/>
                </a:lnTo>
                <a:lnTo>
                  <a:pt x="249123" y="2829"/>
                </a:lnTo>
                <a:lnTo>
                  <a:pt x="278499" y="984"/>
                </a:lnTo>
                <a:lnTo>
                  <a:pt x="292943" y="0"/>
                </a:lnTo>
                <a:lnTo>
                  <a:pt x="878343" y="0"/>
                </a:lnTo>
                <a:lnTo>
                  <a:pt x="894085" y="984"/>
                </a:lnTo>
                <a:lnTo>
                  <a:pt x="909016" y="1845"/>
                </a:lnTo>
                <a:lnTo>
                  <a:pt x="923461" y="2829"/>
                </a:lnTo>
                <a:lnTo>
                  <a:pt x="938067" y="4552"/>
                </a:lnTo>
                <a:lnTo>
                  <a:pt x="951700" y="7381"/>
                </a:lnTo>
                <a:lnTo>
                  <a:pt x="966144" y="10088"/>
                </a:lnTo>
                <a:lnTo>
                  <a:pt x="979453" y="13779"/>
                </a:lnTo>
                <a:lnTo>
                  <a:pt x="993248" y="17470"/>
                </a:lnTo>
                <a:lnTo>
                  <a:pt x="1005258" y="22022"/>
                </a:lnTo>
                <a:lnTo>
                  <a:pt x="1041936" y="37892"/>
                </a:lnTo>
                <a:lnTo>
                  <a:pt x="1075856" y="58315"/>
                </a:lnTo>
                <a:lnTo>
                  <a:pt x="1112373" y="89565"/>
                </a:lnTo>
                <a:lnTo>
                  <a:pt x="1141910" y="125489"/>
                </a:lnTo>
                <a:lnTo>
                  <a:pt x="1147915" y="135946"/>
                </a:lnTo>
                <a:lnTo>
                  <a:pt x="1153920" y="146035"/>
                </a:lnTo>
                <a:lnTo>
                  <a:pt x="1157491" y="156123"/>
                </a:lnTo>
                <a:lnTo>
                  <a:pt x="1162360" y="166458"/>
                </a:lnTo>
                <a:lnTo>
                  <a:pt x="1164794" y="177530"/>
                </a:lnTo>
                <a:lnTo>
                  <a:pt x="1167228" y="188480"/>
                </a:lnTo>
                <a:lnTo>
                  <a:pt x="1169663" y="199798"/>
                </a:lnTo>
                <a:lnTo>
                  <a:pt x="1171286" y="210748"/>
                </a:lnTo>
                <a:lnTo>
                  <a:pt x="1171286" y="221698"/>
                </a:lnTo>
                <a:lnTo>
                  <a:pt x="1171286" y="234000"/>
                </a:lnTo>
                <a:lnTo>
                  <a:pt x="1169663" y="244950"/>
                </a:lnTo>
                <a:lnTo>
                  <a:pt x="1167228" y="256023"/>
                </a:lnTo>
                <a:lnTo>
                  <a:pt x="1164794" y="267218"/>
                </a:lnTo>
                <a:lnTo>
                  <a:pt x="1162360" y="277307"/>
                </a:lnTo>
                <a:lnTo>
                  <a:pt x="1157491" y="288379"/>
                </a:lnTo>
                <a:lnTo>
                  <a:pt x="1153920" y="298468"/>
                </a:lnTo>
                <a:lnTo>
                  <a:pt x="1147915" y="308802"/>
                </a:lnTo>
                <a:lnTo>
                  <a:pt x="1141910" y="317906"/>
                </a:lnTo>
                <a:lnTo>
                  <a:pt x="1135743" y="327994"/>
                </a:lnTo>
                <a:lnTo>
                  <a:pt x="1128602" y="337468"/>
                </a:lnTo>
                <a:lnTo>
                  <a:pt x="1120974" y="345711"/>
                </a:lnTo>
                <a:lnTo>
                  <a:pt x="1112373" y="354938"/>
                </a:lnTo>
                <a:lnTo>
                  <a:pt x="1103933" y="363181"/>
                </a:lnTo>
                <a:lnTo>
                  <a:pt x="1095494" y="371670"/>
                </a:lnTo>
                <a:lnTo>
                  <a:pt x="1085918" y="379051"/>
                </a:lnTo>
                <a:lnTo>
                  <a:pt x="1075856" y="386433"/>
                </a:lnTo>
                <a:lnTo>
                  <a:pt x="1064820" y="392831"/>
                </a:lnTo>
                <a:lnTo>
                  <a:pt x="1053946" y="400089"/>
                </a:lnTo>
                <a:lnTo>
                  <a:pt x="1041936" y="405872"/>
                </a:lnTo>
                <a:lnTo>
                  <a:pt x="1030576" y="412392"/>
                </a:lnTo>
                <a:lnTo>
                  <a:pt x="1018566" y="416944"/>
                </a:lnTo>
                <a:lnTo>
                  <a:pt x="1005258" y="422358"/>
                </a:lnTo>
                <a:lnTo>
                  <a:pt x="993248" y="426048"/>
                </a:lnTo>
                <a:lnTo>
                  <a:pt x="979453" y="430601"/>
                </a:lnTo>
                <a:lnTo>
                  <a:pt x="966144" y="433430"/>
                </a:lnTo>
                <a:lnTo>
                  <a:pt x="951700" y="437121"/>
                </a:lnTo>
                <a:lnTo>
                  <a:pt x="938067" y="439213"/>
                </a:lnTo>
                <a:lnTo>
                  <a:pt x="923461" y="441919"/>
                </a:lnTo>
                <a:lnTo>
                  <a:pt x="909016" y="442903"/>
                </a:lnTo>
                <a:lnTo>
                  <a:pt x="892787" y="443765"/>
                </a:lnTo>
                <a:lnTo>
                  <a:pt x="878343" y="443765"/>
                </a:lnTo>
                <a:lnTo>
                  <a:pt x="292943" y="443765"/>
                </a:lnTo>
                <a:lnTo>
                  <a:pt x="278499" y="443765"/>
                </a:lnTo>
                <a:lnTo>
                  <a:pt x="263567" y="442903"/>
                </a:lnTo>
                <a:lnTo>
                  <a:pt x="249123" y="441919"/>
                </a:lnTo>
                <a:lnTo>
                  <a:pt x="234516" y="439213"/>
                </a:lnTo>
                <a:lnTo>
                  <a:pt x="219585" y="437121"/>
                </a:lnTo>
                <a:lnTo>
                  <a:pt x="206277" y="433430"/>
                </a:lnTo>
                <a:lnTo>
                  <a:pt x="192969" y="430601"/>
                </a:lnTo>
                <a:lnTo>
                  <a:pt x="179336" y="426048"/>
                </a:lnTo>
                <a:lnTo>
                  <a:pt x="166028" y="422358"/>
                </a:lnTo>
                <a:lnTo>
                  <a:pt x="154018" y="416944"/>
                </a:lnTo>
                <a:lnTo>
                  <a:pt x="141846" y="412392"/>
                </a:lnTo>
                <a:lnTo>
                  <a:pt x="129349" y="405872"/>
                </a:lnTo>
                <a:lnTo>
                  <a:pt x="118475" y="400089"/>
                </a:lnTo>
                <a:lnTo>
                  <a:pt x="107601" y="392831"/>
                </a:lnTo>
                <a:lnTo>
                  <a:pt x="96728" y="386433"/>
                </a:lnTo>
                <a:lnTo>
                  <a:pt x="85529" y="379051"/>
                </a:lnTo>
                <a:lnTo>
                  <a:pt x="77090" y="371670"/>
                </a:lnTo>
                <a:lnTo>
                  <a:pt x="67352" y="363181"/>
                </a:lnTo>
                <a:lnTo>
                  <a:pt x="58913" y="354938"/>
                </a:lnTo>
                <a:lnTo>
                  <a:pt x="50473" y="345711"/>
                </a:lnTo>
                <a:lnTo>
                  <a:pt x="42846" y="337468"/>
                </a:lnTo>
                <a:lnTo>
                  <a:pt x="35542" y="327994"/>
                </a:lnTo>
                <a:lnTo>
                  <a:pt x="29537" y="317906"/>
                </a:lnTo>
                <a:lnTo>
                  <a:pt x="23370" y="308802"/>
                </a:lnTo>
                <a:lnTo>
                  <a:pt x="18663" y="298468"/>
                </a:lnTo>
                <a:lnTo>
                  <a:pt x="13795" y="288379"/>
                </a:lnTo>
                <a:lnTo>
                  <a:pt x="10062" y="277307"/>
                </a:lnTo>
                <a:lnTo>
                  <a:pt x="6491" y="267218"/>
                </a:lnTo>
                <a:lnTo>
                  <a:pt x="4057" y="256023"/>
                </a:lnTo>
                <a:lnTo>
                  <a:pt x="1622" y="244950"/>
                </a:lnTo>
                <a:lnTo>
                  <a:pt x="0" y="234000"/>
                </a:lnTo>
                <a:lnTo>
                  <a:pt x="0" y="221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54724" y="3686905"/>
            <a:ext cx="77660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5" dirty="0">
                <a:latin typeface="Arial"/>
                <a:cs typeface="Arial"/>
              </a:rPr>
              <a:t>Send</a:t>
            </a:r>
            <a:r>
              <a:rPr sz="750" spc="-5" dirty="0">
                <a:latin typeface="Arial"/>
                <a:cs typeface="Arial"/>
              </a:rPr>
              <a:t> </a:t>
            </a:r>
            <a:r>
              <a:rPr sz="750" spc="120" dirty="0">
                <a:latin typeface="Arial"/>
                <a:cs typeface="Arial"/>
              </a:rPr>
              <a:t>Invoice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11185" y="3197890"/>
            <a:ext cx="732155" cy="333375"/>
          </a:xfrm>
          <a:custGeom>
            <a:avLst/>
            <a:gdLst/>
            <a:ahLst/>
            <a:cxnLst/>
            <a:rect l="l" t="t" r="r" b="b"/>
            <a:pathLst>
              <a:path w="732154" h="333375">
                <a:moveTo>
                  <a:pt x="0" y="0"/>
                </a:moveTo>
                <a:lnTo>
                  <a:pt x="0" y="87104"/>
                </a:lnTo>
                <a:lnTo>
                  <a:pt x="1298" y="96208"/>
                </a:lnTo>
                <a:lnTo>
                  <a:pt x="2434" y="104451"/>
                </a:lnTo>
                <a:lnTo>
                  <a:pt x="4868" y="112694"/>
                </a:lnTo>
                <a:lnTo>
                  <a:pt x="9737" y="121306"/>
                </a:lnTo>
                <a:lnTo>
                  <a:pt x="13795" y="128565"/>
                </a:lnTo>
                <a:lnTo>
                  <a:pt x="19800" y="135085"/>
                </a:lnTo>
                <a:lnTo>
                  <a:pt x="27103" y="142344"/>
                </a:lnTo>
                <a:lnTo>
                  <a:pt x="34244" y="147880"/>
                </a:lnTo>
                <a:lnTo>
                  <a:pt x="41547" y="153663"/>
                </a:lnTo>
                <a:lnTo>
                  <a:pt x="49987" y="159199"/>
                </a:lnTo>
                <a:lnTo>
                  <a:pt x="60049" y="162767"/>
                </a:lnTo>
                <a:lnTo>
                  <a:pt x="69787" y="166458"/>
                </a:lnTo>
                <a:lnTo>
                  <a:pt x="80660" y="170148"/>
                </a:lnTo>
                <a:lnTo>
                  <a:pt x="91534" y="171994"/>
                </a:lnTo>
                <a:lnTo>
                  <a:pt x="102733" y="172855"/>
                </a:lnTo>
                <a:lnTo>
                  <a:pt x="114905" y="173839"/>
                </a:lnTo>
                <a:lnTo>
                  <a:pt x="626947" y="173839"/>
                </a:lnTo>
                <a:lnTo>
                  <a:pt x="637821" y="173839"/>
                </a:lnTo>
                <a:lnTo>
                  <a:pt x="647883" y="175685"/>
                </a:lnTo>
                <a:lnTo>
                  <a:pt x="658757" y="177530"/>
                </a:lnTo>
                <a:lnTo>
                  <a:pt x="667196" y="180237"/>
                </a:lnTo>
                <a:lnTo>
                  <a:pt x="676934" y="183313"/>
                </a:lnTo>
                <a:lnTo>
                  <a:pt x="685373" y="187865"/>
                </a:lnTo>
                <a:lnTo>
                  <a:pt x="694299" y="191555"/>
                </a:lnTo>
                <a:lnTo>
                  <a:pt x="701440" y="197092"/>
                </a:lnTo>
                <a:lnTo>
                  <a:pt x="726921" y="229448"/>
                </a:lnTo>
                <a:lnTo>
                  <a:pt x="729193" y="237691"/>
                </a:lnTo>
                <a:lnTo>
                  <a:pt x="732114" y="244950"/>
                </a:lnTo>
                <a:lnTo>
                  <a:pt x="732114" y="253562"/>
                </a:lnTo>
                <a:lnTo>
                  <a:pt x="732114" y="3329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8182" y="3429185"/>
            <a:ext cx="90805" cy="102235"/>
          </a:xfrm>
          <a:custGeom>
            <a:avLst/>
            <a:gdLst/>
            <a:ahLst/>
            <a:cxnLst/>
            <a:rect l="l" t="t" r="r" b="b"/>
            <a:pathLst>
              <a:path w="90804" h="102235">
                <a:moveTo>
                  <a:pt x="0" y="0"/>
                </a:moveTo>
                <a:lnTo>
                  <a:pt x="45118" y="101621"/>
                </a:lnTo>
                <a:lnTo>
                  <a:pt x="90236" y="0"/>
                </a:lnTo>
              </a:path>
            </a:pathLst>
          </a:custGeom>
          <a:ln w="3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5419" y="4855459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3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5419" y="4855459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3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2931" y="4411693"/>
            <a:ext cx="1170940" cy="443865"/>
          </a:xfrm>
          <a:custGeom>
            <a:avLst/>
            <a:gdLst/>
            <a:ahLst/>
            <a:cxnLst/>
            <a:rect l="l" t="t" r="r" b="b"/>
            <a:pathLst>
              <a:path w="1170939" h="443864">
                <a:moveTo>
                  <a:pt x="0" y="221944"/>
                </a:moveTo>
                <a:lnTo>
                  <a:pt x="0" y="209764"/>
                </a:lnTo>
                <a:lnTo>
                  <a:pt x="1201" y="198814"/>
                </a:lnTo>
                <a:lnTo>
                  <a:pt x="3619" y="187742"/>
                </a:lnTo>
                <a:lnTo>
                  <a:pt x="6037" y="176423"/>
                </a:lnTo>
                <a:lnTo>
                  <a:pt x="9672" y="166458"/>
                </a:lnTo>
                <a:lnTo>
                  <a:pt x="13291" y="155385"/>
                </a:lnTo>
                <a:lnTo>
                  <a:pt x="18128" y="145297"/>
                </a:lnTo>
                <a:lnTo>
                  <a:pt x="22964" y="134962"/>
                </a:lnTo>
                <a:lnTo>
                  <a:pt x="29002" y="125735"/>
                </a:lnTo>
                <a:lnTo>
                  <a:pt x="35445" y="115647"/>
                </a:lnTo>
                <a:lnTo>
                  <a:pt x="66881" y="80583"/>
                </a:lnTo>
                <a:lnTo>
                  <a:pt x="76944" y="71971"/>
                </a:lnTo>
                <a:lnTo>
                  <a:pt x="85416" y="64713"/>
                </a:lnTo>
                <a:lnTo>
                  <a:pt x="96289" y="57331"/>
                </a:lnTo>
                <a:lnTo>
                  <a:pt x="107163" y="50072"/>
                </a:lnTo>
                <a:lnTo>
                  <a:pt x="118037" y="43675"/>
                </a:lnTo>
                <a:lnTo>
                  <a:pt x="129317" y="37769"/>
                </a:lnTo>
                <a:lnTo>
                  <a:pt x="141408" y="31372"/>
                </a:lnTo>
                <a:lnTo>
                  <a:pt x="153499" y="26820"/>
                </a:lnTo>
                <a:lnTo>
                  <a:pt x="165590" y="21283"/>
                </a:lnTo>
                <a:lnTo>
                  <a:pt x="179287" y="17716"/>
                </a:lnTo>
                <a:lnTo>
                  <a:pt x="192579" y="13041"/>
                </a:lnTo>
                <a:lnTo>
                  <a:pt x="205871" y="9473"/>
                </a:lnTo>
                <a:lnTo>
                  <a:pt x="219569" y="6643"/>
                </a:lnTo>
                <a:lnTo>
                  <a:pt x="234078" y="4552"/>
                </a:lnTo>
                <a:lnTo>
                  <a:pt x="248571" y="1722"/>
                </a:lnTo>
                <a:lnTo>
                  <a:pt x="263486" y="861"/>
                </a:lnTo>
                <a:lnTo>
                  <a:pt x="277995" y="0"/>
                </a:lnTo>
                <a:lnTo>
                  <a:pt x="292488" y="0"/>
                </a:lnTo>
                <a:lnTo>
                  <a:pt x="877823" y="0"/>
                </a:lnTo>
                <a:lnTo>
                  <a:pt x="892754" y="0"/>
                </a:lnTo>
                <a:lnTo>
                  <a:pt x="908497" y="861"/>
                </a:lnTo>
                <a:lnTo>
                  <a:pt x="922941" y="1722"/>
                </a:lnTo>
                <a:lnTo>
                  <a:pt x="937873" y="4552"/>
                </a:lnTo>
                <a:lnTo>
                  <a:pt x="951181" y="6643"/>
                </a:lnTo>
                <a:lnTo>
                  <a:pt x="964489" y="9473"/>
                </a:lnTo>
                <a:lnTo>
                  <a:pt x="979420" y="13041"/>
                </a:lnTo>
                <a:lnTo>
                  <a:pt x="992728" y="17716"/>
                </a:lnTo>
                <a:lnTo>
                  <a:pt x="1004738" y="21283"/>
                </a:lnTo>
                <a:lnTo>
                  <a:pt x="1018046" y="26820"/>
                </a:lnTo>
                <a:lnTo>
                  <a:pt x="1030543" y="31372"/>
                </a:lnTo>
                <a:lnTo>
                  <a:pt x="1041417" y="37769"/>
                </a:lnTo>
                <a:lnTo>
                  <a:pt x="1053589" y="43675"/>
                </a:lnTo>
                <a:lnTo>
                  <a:pt x="1064463" y="50072"/>
                </a:lnTo>
                <a:lnTo>
                  <a:pt x="1074525" y="57331"/>
                </a:lnTo>
                <a:lnTo>
                  <a:pt x="1085399" y="64713"/>
                </a:lnTo>
                <a:lnTo>
                  <a:pt x="1094975" y="71971"/>
                </a:lnTo>
                <a:lnTo>
                  <a:pt x="1103576" y="80583"/>
                </a:lnTo>
                <a:lnTo>
                  <a:pt x="1112340" y="88826"/>
                </a:lnTo>
                <a:lnTo>
                  <a:pt x="1120780" y="97069"/>
                </a:lnTo>
                <a:lnTo>
                  <a:pt x="1128083" y="106173"/>
                </a:lnTo>
                <a:lnTo>
                  <a:pt x="1135386" y="115647"/>
                </a:lnTo>
                <a:lnTo>
                  <a:pt x="1141391" y="125735"/>
                </a:lnTo>
                <a:lnTo>
                  <a:pt x="1147396" y="134962"/>
                </a:lnTo>
                <a:lnTo>
                  <a:pt x="1153401" y="145297"/>
                </a:lnTo>
                <a:lnTo>
                  <a:pt x="1157458" y="155385"/>
                </a:lnTo>
                <a:lnTo>
                  <a:pt x="1162327" y="166458"/>
                </a:lnTo>
                <a:lnTo>
                  <a:pt x="1164762" y="176423"/>
                </a:lnTo>
                <a:lnTo>
                  <a:pt x="1167196" y="187742"/>
                </a:lnTo>
                <a:lnTo>
                  <a:pt x="1169630" y="198814"/>
                </a:lnTo>
                <a:lnTo>
                  <a:pt x="1170767" y="209764"/>
                </a:lnTo>
                <a:lnTo>
                  <a:pt x="1170767" y="221944"/>
                </a:lnTo>
                <a:lnTo>
                  <a:pt x="1170767" y="233016"/>
                </a:lnTo>
                <a:lnTo>
                  <a:pt x="1169630" y="243966"/>
                </a:lnTo>
                <a:lnTo>
                  <a:pt x="1167196" y="255284"/>
                </a:lnTo>
                <a:lnTo>
                  <a:pt x="1164762" y="266234"/>
                </a:lnTo>
                <a:lnTo>
                  <a:pt x="1162327" y="277307"/>
                </a:lnTo>
                <a:lnTo>
                  <a:pt x="1157458" y="287641"/>
                </a:lnTo>
                <a:lnTo>
                  <a:pt x="1153401" y="297729"/>
                </a:lnTo>
                <a:lnTo>
                  <a:pt x="1147396" y="307818"/>
                </a:lnTo>
                <a:lnTo>
                  <a:pt x="1141391" y="318152"/>
                </a:lnTo>
                <a:lnTo>
                  <a:pt x="1135386" y="327379"/>
                </a:lnTo>
                <a:lnTo>
                  <a:pt x="1128083" y="336483"/>
                </a:lnTo>
                <a:lnTo>
                  <a:pt x="1120780" y="345711"/>
                </a:lnTo>
                <a:lnTo>
                  <a:pt x="1112340" y="354200"/>
                </a:lnTo>
                <a:lnTo>
                  <a:pt x="1103576" y="362443"/>
                </a:lnTo>
                <a:lnTo>
                  <a:pt x="1094975" y="370685"/>
                </a:lnTo>
                <a:lnTo>
                  <a:pt x="1085399" y="378067"/>
                </a:lnTo>
                <a:lnTo>
                  <a:pt x="1074525" y="385326"/>
                </a:lnTo>
                <a:lnTo>
                  <a:pt x="1064463" y="393077"/>
                </a:lnTo>
                <a:lnTo>
                  <a:pt x="1030543" y="411285"/>
                </a:lnTo>
                <a:lnTo>
                  <a:pt x="1004738" y="421742"/>
                </a:lnTo>
                <a:lnTo>
                  <a:pt x="992728" y="426295"/>
                </a:lnTo>
                <a:lnTo>
                  <a:pt x="979420" y="429985"/>
                </a:lnTo>
                <a:lnTo>
                  <a:pt x="964489" y="433676"/>
                </a:lnTo>
                <a:lnTo>
                  <a:pt x="951181" y="436383"/>
                </a:lnTo>
                <a:lnTo>
                  <a:pt x="937873" y="439090"/>
                </a:lnTo>
                <a:lnTo>
                  <a:pt x="922941" y="440935"/>
                </a:lnTo>
                <a:lnTo>
                  <a:pt x="908497" y="441919"/>
                </a:lnTo>
                <a:lnTo>
                  <a:pt x="892754" y="442780"/>
                </a:lnTo>
                <a:lnTo>
                  <a:pt x="877823" y="443765"/>
                </a:lnTo>
                <a:lnTo>
                  <a:pt x="292488" y="443765"/>
                </a:lnTo>
                <a:lnTo>
                  <a:pt x="277995" y="442780"/>
                </a:lnTo>
                <a:lnTo>
                  <a:pt x="263486" y="441919"/>
                </a:lnTo>
                <a:lnTo>
                  <a:pt x="219569" y="436383"/>
                </a:lnTo>
                <a:lnTo>
                  <a:pt x="192579" y="429985"/>
                </a:lnTo>
                <a:lnTo>
                  <a:pt x="179287" y="426295"/>
                </a:lnTo>
                <a:lnTo>
                  <a:pt x="165590" y="421742"/>
                </a:lnTo>
                <a:lnTo>
                  <a:pt x="153499" y="416821"/>
                </a:lnTo>
                <a:lnTo>
                  <a:pt x="141408" y="411285"/>
                </a:lnTo>
                <a:lnTo>
                  <a:pt x="129317" y="405872"/>
                </a:lnTo>
                <a:lnTo>
                  <a:pt x="118037" y="399474"/>
                </a:lnTo>
                <a:lnTo>
                  <a:pt x="107163" y="393077"/>
                </a:lnTo>
                <a:lnTo>
                  <a:pt x="96289" y="385326"/>
                </a:lnTo>
                <a:lnTo>
                  <a:pt x="85416" y="378067"/>
                </a:lnTo>
                <a:lnTo>
                  <a:pt x="76944" y="370685"/>
                </a:lnTo>
                <a:lnTo>
                  <a:pt x="66881" y="362443"/>
                </a:lnTo>
                <a:lnTo>
                  <a:pt x="58410" y="354200"/>
                </a:lnTo>
                <a:lnTo>
                  <a:pt x="49954" y="345711"/>
                </a:lnTo>
                <a:lnTo>
                  <a:pt x="42699" y="336483"/>
                </a:lnTo>
                <a:lnTo>
                  <a:pt x="35445" y="327379"/>
                </a:lnTo>
                <a:lnTo>
                  <a:pt x="13291" y="287641"/>
                </a:lnTo>
                <a:lnTo>
                  <a:pt x="1201" y="243966"/>
                </a:lnTo>
                <a:lnTo>
                  <a:pt x="0" y="233016"/>
                </a:lnTo>
                <a:lnTo>
                  <a:pt x="0" y="2219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62972" y="4505088"/>
            <a:ext cx="43053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ct val="103299"/>
              </a:lnSpc>
            </a:pPr>
            <a:r>
              <a:rPr sz="750" spc="195" dirty="0">
                <a:latin typeface="Arial"/>
                <a:cs typeface="Arial"/>
              </a:rPr>
              <a:t>D</a:t>
            </a:r>
            <a:r>
              <a:rPr sz="750" spc="140" dirty="0">
                <a:latin typeface="Arial"/>
                <a:cs typeface="Arial"/>
              </a:rPr>
              <a:t>e</a:t>
            </a:r>
            <a:r>
              <a:rPr sz="750" spc="60" dirty="0">
                <a:latin typeface="Arial"/>
                <a:cs typeface="Arial"/>
              </a:rPr>
              <a:t>li</a:t>
            </a:r>
            <a:r>
              <a:rPr sz="750" spc="125" dirty="0">
                <a:latin typeface="Arial"/>
                <a:cs typeface="Arial"/>
              </a:rPr>
              <a:t>v</a:t>
            </a:r>
            <a:r>
              <a:rPr sz="750" spc="145" dirty="0">
                <a:latin typeface="Arial"/>
                <a:cs typeface="Arial"/>
              </a:rPr>
              <a:t>e</a:t>
            </a:r>
            <a:r>
              <a:rPr sz="750" spc="80" dirty="0">
                <a:latin typeface="Arial"/>
                <a:cs typeface="Arial"/>
              </a:rPr>
              <a:t>r  </a:t>
            </a:r>
            <a:r>
              <a:rPr sz="750" spc="135" dirty="0">
                <a:latin typeface="Arial"/>
                <a:cs typeface="Arial"/>
              </a:rPr>
              <a:t>Order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50156" y="3746107"/>
            <a:ext cx="443230" cy="333375"/>
          </a:xfrm>
          <a:custGeom>
            <a:avLst/>
            <a:gdLst/>
            <a:ahLst/>
            <a:cxnLst/>
            <a:rect l="l" t="t" r="r" b="b"/>
            <a:pathLst>
              <a:path w="443230" h="333375">
                <a:moveTo>
                  <a:pt x="442774" y="0"/>
                </a:moveTo>
                <a:lnTo>
                  <a:pt x="219569" y="0"/>
                </a:lnTo>
                <a:lnTo>
                  <a:pt x="208695" y="0"/>
                </a:lnTo>
                <a:lnTo>
                  <a:pt x="196198" y="984"/>
                </a:lnTo>
                <a:lnTo>
                  <a:pt x="153499" y="7381"/>
                </a:lnTo>
                <a:lnTo>
                  <a:pt x="114418" y="19561"/>
                </a:lnTo>
                <a:lnTo>
                  <a:pt x="105962" y="24113"/>
                </a:lnTo>
                <a:lnTo>
                  <a:pt x="96289" y="27804"/>
                </a:lnTo>
                <a:lnTo>
                  <a:pt x="87818" y="32356"/>
                </a:lnTo>
                <a:lnTo>
                  <a:pt x="79362" y="37892"/>
                </a:lnTo>
                <a:lnTo>
                  <a:pt x="72107" y="42444"/>
                </a:lnTo>
                <a:lnTo>
                  <a:pt x="64463" y="47981"/>
                </a:lnTo>
                <a:lnTo>
                  <a:pt x="57209" y="54747"/>
                </a:lnTo>
                <a:lnTo>
                  <a:pt x="49954" y="60161"/>
                </a:lnTo>
                <a:lnTo>
                  <a:pt x="43916" y="66681"/>
                </a:lnTo>
                <a:lnTo>
                  <a:pt x="37863" y="73079"/>
                </a:lnTo>
                <a:lnTo>
                  <a:pt x="31826" y="79476"/>
                </a:lnTo>
                <a:lnTo>
                  <a:pt x="26989" y="87104"/>
                </a:lnTo>
                <a:lnTo>
                  <a:pt x="21747" y="94363"/>
                </a:lnTo>
                <a:lnTo>
                  <a:pt x="16911" y="101744"/>
                </a:lnTo>
                <a:lnTo>
                  <a:pt x="13291" y="109126"/>
                </a:lnTo>
                <a:lnTo>
                  <a:pt x="9656" y="116385"/>
                </a:lnTo>
                <a:lnTo>
                  <a:pt x="7254" y="124997"/>
                </a:lnTo>
                <a:lnTo>
                  <a:pt x="4836" y="132256"/>
                </a:lnTo>
                <a:lnTo>
                  <a:pt x="2418" y="140498"/>
                </a:lnTo>
                <a:lnTo>
                  <a:pt x="1200" y="148741"/>
                </a:lnTo>
                <a:lnTo>
                  <a:pt x="0" y="157353"/>
                </a:lnTo>
                <a:lnTo>
                  <a:pt x="0" y="166458"/>
                </a:lnTo>
                <a:lnTo>
                  <a:pt x="0" y="3329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5022" y="3976417"/>
            <a:ext cx="90805" cy="102870"/>
          </a:xfrm>
          <a:custGeom>
            <a:avLst/>
            <a:gdLst/>
            <a:ahLst/>
            <a:cxnLst/>
            <a:rect l="l" t="t" r="r" b="b"/>
            <a:pathLst>
              <a:path w="90805" h="102870">
                <a:moveTo>
                  <a:pt x="0" y="0"/>
                </a:moveTo>
                <a:lnTo>
                  <a:pt x="45134" y="102606"/>
                </a:lnTo>
                <a:lnTo>
                  <a:pt x="90252" y="0"/>
                </a:lnTo>
              </a:path>
            </a:pathLst>
          </a:custGeom>
          <a:ln w="3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59003" y="4744486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59003" y="4744486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66060" y="4300721"/>
            <a:ext cx="1171575" cy="443865"/>
          </a:xfrm>
          <a:custGeom>
            <a:avLst/>
            <a:gdLst/>
            <a:ahLst/>
            <a:cxnLst/>
            <a:rect l="l" t="t" r="r" b="b"/>
            <a:pathLst>
              <a:path w="1171575" h="443864">
                <a:moveTo>
                  <a:pt x="0" y="222067"/>
                </a:moveTo>
                <a:lnTo>
                  <a:pt x="1622" y="209887"/>
                </a:lnTo>
                <a:lnTo>
                  <a:pt x="2921" y="198937"/>
                </a:lnTo>
                <a:lnTo>
                  <a:pt x="4057" y="187865"/>
                </a:lnTo>
                <a:lnTo>
                  <a:pt x="6490" y="176546"/>
                </a:lnTo>
                <a:lnTo>
                  <a:pt x="10224" y="166458"/>
                </a:lnTo>
                <a:lnTo>
                  <a:pt x="13795" y="155508"/>
                </a:lnTo>
                <a:lnTo>
                  <a:pt x="18662" y="145174"/>
                </a:lnTo>
                <a:lnTo>
                  <a:pt x="23370" y="135085"/>
                </a:lnTo>
                <a:lnTo>
                  <a:pt x="29537" y="125858"/>
                </a:lnTo>
                <a:lnTo>
                  <a:pt x="35542" y="115524"/>
                </a:lnTo>
                <a:lnTo>
                  <a:pt x="67350" y="80337"/>
                </a:lnTo>
                <a:lnTo>
                  <a:pt x="107601" y="51056"/>
                </a:lnTo>
                <a:lnTo>
                  <a:pt x="118475" y="43429"/>
                </a:lnTo>
                <a:lnTo>
                  <a:pt x="129349" y="37892"/>
                </a:lnTo>
                <a:lnTo>
                  <a:pt x="141846" y="32479"/>
                </a:lnTo>
                <a:lnTo>
                  <a:pt x="154018" y="26943"/>
                </a:lnTo>
                <a:lnTo>
                  <a:pt x="166028" y="21407"/>
                </a:lnTo>
                <a:lnTo>
                  <a:pt x="179336" y="17716"/>
                </a:lnTo>
                <a:lnTo>
                  <a:pt x="193131" y="12918"/>
                </a:lnTo>
                <a:lnTo>
                  <a:pt x="206277" y="10088"/>
                </a:lnTo>
                <a:lnTo>
                  <a:pt x="219585" y="6520"/>
                </a:lnTo>
                <a:lnTo>
                  <a:pt x="234516" y="4675"/>
                </a:lnTo>
                <a:lnTo>
                  <a:pt x="249123" y="2829"/>
                </a:lnTo>
                <a:lnTo>
                  <a:pt x="263567" y="984"/>
                </a:lnTo>
                <a:lnTo>
                  <a:pt x="278499" y="0"/>
                </a:lnTo>
                <a:lnTo>
                  <a:pt x="292943" y="0"/>
                </a:lnTo>
                <a:lnTo>
                  <a:pt x="878343" y="0"/>
                </a:lnTo>
                <a:lnTo>
                  <a:pt x="894085" y="0"/>
                </a:lnTo>
                <a:lnTo>
                  <a:pt x="909016" y="984"/>
                </a:lnTo>
                <a:lnTo>
                  <a:pt x="923459" y="2829"/>
                </a:lnTo>
                <a:lnTo>
                  <a:pt x="938067" y="4675"/>
                </a:lnTo>
                <a:lnTo>
                  <a:pt x="951700" y="6520"/>
                </a:lnTo>
                <a:lnTo>
                  <a:pt x="966144" y="10088"/>
                </a:lnTo>
                <a:lnTo>
                  <a:pt x="979453" y="12918"/>
                </a:lnTo>
                <a:lnTo>
                  <a:pt x="993248" y="17716"/>
                </a:lnTo>
                <a:lnTo>
                  <a:pt x="1005258" y="21407"/>
                </a:lnTo>
                <a:lnTo>
                  <a:pt x="1018566" y="26943"/>
                </a:lnTo>
                <a:lnTo>
                  <a:pt x="1030738" y="32479"/>
                </a:lnTo>
                <a:lnTo>
                  <a:pt x="1041936" y="37892"/>
                </a:lnTo>
                <a:lnTo>
                  <a:pt x="1054109" y="43429"/>
                </a:lnTo>
                <a:lnTo>
                  <a:pt x="1064981" y="51056"/>
                </a:lnTo>
                <a:lnTo>
                  <a:pt x="1075856" y="57454"/>
                </a:lnTo>
                <a:lnTo>
                  <a:pt x="1085918" y="64836"/>
                </a:lnTo>
                <a:lnTo>
                  <a:pt x="1095494" y="72094"/>
                </a:lnTo>
                <a:lnTo>
                  <a:pt x="1103933" y="80337"/>
                </a:lnTo>
                <a:lnTo>
                  <a:pt x="1113671" y="88949"/>
                </a:lnTo>
                <a:lnTo>
                  <a:pt x="1120974" y="98054"/>
                </a:lnTo>
                <a:lnTo>
                  <a:pt x="1129738" y="106296"/>
                </a:lnTo>
                <a:lnTo>
                  <a:pt x="1135743" y="115524"/>
                </a:lnTo>
                <a:lnTo>
                  <a:pt x="1143045" y="125858"/>
                </a:lnTo>
                <a:lnTo>
                  <a:pt x="1147915" y="135085"/>
                </a:lnTo>
                <a:lnTo>
                  <a:pt x="1153920" y="145174"/>
                </a:lnTo>
                <a:lnTo>
                  <a:pt x="1157653" y="155508"/>
                </a:lnTo>
                <a:lnTo>
                  <a:pt x="1162360" y="166458"/>
                </a:lnTo>
                <a:lnTo>
                  <a:pt x="1164794" y="176546"/>
                </a:lnTo>
                <a:lnTo>
                  <a:pt x="1168527" y="187865"/>
                </a:lnTo>
                <a:lnTo>
                  <a:pt x="1169663" y="198937"/>
                </a:lnTo>
                <a:lnTo>
                  <a:pt x="1171286" y="209887"/>
                </a:lnTo>
                <a:lnTo>
                  <a:pt x="1171286" y="222067"/>
                </a:lnTo>
                <a:lnTo>
                  <a:pt x="1171286" y="233139"/>
                </a:lnTo>
                <a:lnTo>
                  <a:pt x="1169663" y="244089"/>
                </a:lnTo>
                <a:lnTo>
                  <a:pt x="1168527" y="255407"/>
                </a:lnTo>
                <a:lnTo>
                  <a:pt x="1164794" y="266357"/>
                </a:lnTo>
                <a:lnTo>
                  <a:pt x="1162360" y="277430"/>
                </a:lnTo>
                <a:lnTo>
                  <a:pt x="1157653" y="287395"/>
                </a:lnTo>
                <a:lnTo>
                  <a:pt x="1153920" y="297852"/>
                </a:lnTo>
                <a:lnTo>
                  <a:pt x="1147915" y="307941"/>
                </a:lnTo>
                <a:lnTo>
                  <a:pt x="1143045" y="318029"/>
                </a:lnTo>
                <a:lnTo>
                  <a:pt x="1135743" y="327502"/>
                </a:lnTo>
                <a:lnTo>
                  <a:pt x="1129738" y="336606"/>
                </a:lnTo>
                <a:lnTo>
                  <a:pt x="1120974" y="345834"/>
                </a:lnTo>
                <a:lnTo>
                  <a:pt x="1113671" y="354077"/>
                </a:lnTo>
                <a:lnTo>
                  <a:pt x="1103933" y="362566"/>
                </a:lnTo>
                <a:lnTo>
                  <a:pt x="1064981" y="392831"/>
                </a:lnTo>
                <a:lnTo>
                  <a:pt x="1030738" y="411408"/>
                </a:lnTo>
                <a:lnTo>
                  <a:pt x="1005258" y="421496"/>
                </a:lnTo>
                <a:lnTo>
                  <a:pt x="993248" y="426048"/>
                </a:lnTo>
                <a:lnTo>
                  <a:pt x="979453" y="430108"/>
                </a:lnTo>
                <a:lnTo>
                  <a:pt x="966144" y="433799"/>
                </a:lnTo>
                <a:lnTo>
                  <a:pt x="951700" y="436506"/>
                </a:lnTo>
                <a:lnTo>
                  <a:pt x="938067" y="439213"/>
                </a:lnTo>
                <a:lnTo>
                  <a:pt x="923459" y="441058"/>
                </a:lnTo>
                <a:lnTo>
                  <a:pt x="909016" y="442903"/>
                </a:lnTo>
                <a:lnTo>
                  <a:pt x="894085" y="442903"/>
                </a:lnTo>
                <a:lnTo>
                  <a:pt x="878343" y="443765"/>
                </a:lnTo>
                <a:lnTo>
                  <a:pt x="292943" y="443765"/>
                </a:lnTo>
                <a:lnTo>
                  <a:pt x="278499" y="442903"/>
                </a:lnTo>
                <a:lnTo>
                  <a:pt x="263567" y="442903"/>
                </a:lnTo>
                <a:lnTo>
                  <a:pt x="249123" y="441058"/>
                </a:lnTo>
                <a:lnTo>
                  <a:pt x="234516" y="439213"/>
                </a:lnTo>
                <a:lnTo>
                  <a:pt x="219585" y="436506"/>
                </a:lnTo>
                <a:lnTo>
                  <a:pt x="179336" y="426048"/>
                </a:lnTo>
                <a:lnTo>
                  <a:pt x="141846" y="411408"/>
                </a:lnTo>
                <a:lnTo>
                  <a:pt x="129349" y="405995"/>
                </a:lnTo>
                <a:lnTo>
                  <a:pt x="96728" y="385449"/>
                </a:lnTo>
                <a:lnTo>
                  <a:pt x="58913" y="354077"/>
                </a:lnTo>
                <a:lnTo>
                  <a:pt x="50473" y="345834"/>
                </a:lnTo>
                <a:lnTo>
                  <a:pt x="23370" y="307941"/>
                </a:lnTo>
                <a:lnTo>
                  <a:pt x="6490" y="266357"/>
                </a:lnTo>
                <a:lnTo>
                  <a:pt x="2921" y="244089"/>
                </a:lnTo>
                <a:lnTo>
                  <a:pt x="1622" y="233139"/>
                </a:lnTo>
                <a:lnTo>
                  <a:pt x="0" y="2220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29152" y="4456942"/>
            <a:ext cx="104266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35" dirty="0">
                <a:latin typeface="Arial"/>
                <a:cs typeface="Arial"/>
              </a:rPr>
              <a:t>Receive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50" dirty="0">
                <a:latin typeface="Arial"/>
                <a:cs typeface="Arial"/>
              </a:rPr>
              <a:t>Payment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99117" y="516057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2978" y="0"/>
                </a:lnTo>
              </a:path>
            </a:pathLst>
          </a:custGeom>
          <a:ln w="38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8330" y="4855459"/>
            <a:ext cx="1840864" cy="305435"/>
          </a:xfrm>
          <a:custGeom>
            <a:avLst/>
            <a:gdLst/>
            <a:ahLst/>
            <a:cxnLst/>
            <a:rect l="l" t="t" r="r" b="b"/>
            <a:pathLst>
              <a:path w="1840864" h="305435">
                <a:moveTo>
                  <a:pt x="0" y="0"/>
                </a:moveTo>
                <a:lnTo>
                  <a:pt x="0" y="55486"/>
                </a:lnTo>
                <a:lnTo>
                  <a:pt x="0" y="61022"/>
                </a:lnTo>
                <a:lnTo>
                  <a:pt x="1201" y="66558"/>
                </a:lnTo>
                <a:lnTo>
                  <a:pt x="3619" y="71110"/>
                </a:lnTo>
                <a:lnTo>
                  <a:pt x="6037" y="76646"/>
                </a:lnTo>
                <a:lnTo>
                  <a:pt x="8455" y="81445"/>
                </a:lnTo>
                <a:lnTo>
                  <a:pt x="33027" y="100760"/>
                </a:lnTo>
                <a:lnTo>
                  <a:pt x="39080" y="103467"/>
                </a:lnTo>
                <a:lnTo>
                  <a:pt x="45118" y="106173"/>
                </a:lnTo>
                <a:lnTo>
                  <a:pt x="51155" y="108019"/>
                </a:lnTo>
                <a:lnTo>
                  <a:pt x="58410" y="109003"/>
                </a:lnTo>
                <a:lnTo>
                  <a:pt x="65664" y="109864"/>
                </a:lnTo>
                <a:lnTo>
                  <a:pt x="72919" y="110849"/>
                </a:lnTo>
                <a:lnTo>
                  <a:pt x="1712346" y="110849"/>
                </a:lnTo>
                <a:lnTo>
                  <a:pt x="1719487" y="110849"/>
                </a:lnTo>
                <a:lnTo>
                  <a:pt x="1725655" y="110849"/>
                </a:lnTo>
                <a:lnTo>
                  <a:pt x="1731660" y="111710"/>
                </a:lnTo>
                <a:lnTo>
                  <a:pt x="1737665" y="112694"/>
                </a:lnTo>
                <a:lnTo>
                  <a:pt x="1750161" y="114539"/>
                </a:lnTo>
                <a:lnTo>
                  <a:pt x="1762171" y="118476"/>
                </a:lnTo>
                <a:lnTo>
                  <a:pt x="1802583" y="138653"/>
                </a:lnTo>
                <a:lnTo>
                  <a:pt x="1824330" y="161782"/>
                </a:lnTo>
                <a:lnTo>
                  <a:pt x="1830660" y="170025"/>
                </a:lnTo>
                <a:lnTo>
                  <a:pt x="1834393" y="178268"/>
                </a:lnTo>
                <a:lnTo>
                  <a:pt x="1837963" y="187742"/>
                </a:lnTo>
                <a:lnTo>
                  <a:pt x="1839262" y="193278"/>
                </a:lnTo>
                <a:lnTo>
                  <a:pt x="1840398" y="197830"/>
                </a:lnTo>
                <a:lnTo>
                  <a:pt x="1840398" y="202382"/>
                </a:lnTo>
                <a:lnTo>
                  <a:pt x="1840398" y="207918"/>
                </a:lnTo>
                <a:lnTo>
                  <a:pt x="1840398" y="3051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3610" y="5057841"/>
            <a:ext cx="90805" cy="102870"/>
          </a:xfrm>
          <a:custGeom>
            <a:avLst/>
            <a:gdLst/>
            <a:ahLst/>
            <a:cxnLst/>
            <a:rect l="l" t="t" r="r" b="b"/>
            <a:pathLst>
              <a:path w="90804" h="102870">
                <a:moveTo>
                  <a:pt x="0" y="0"/>
                </a:moveTo>
                <a:lnTo>
                  <a:pt x="45118" y="102729"/>
                </a:lnTo>
                <a:lnTo>
                  <a:pt x="90236" y="0"/>
                </a:lnTo>
              </a:path>
            </a:pathLst>
          </a:custGeom>
          <a:ln w="3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11185" y="4744486"/>
            <a:ext cx="2440305" cy="416559"/>
          </a:xfrm>
          <a:custGeom>
            <a:avLst/>
            <a:gdLst/>
            <a:ahLst/>
            <a:cxnLst/>
            <a:rect l="l" t="t" r="r" b="b"/>
            <a:pathLst>
              <a:path w="2440304" h="416560">
                <a:moveTo>
                  <a:pt x="2440274" y="0"/>
                </a:moveTo>
                <a:lnTo>
                  <a:pt x="2440274" y="110972"/>
                </a:lnTo>
                <a:lnTo>
                  <a:pt x="2440274" y="116385"/>
                </a:lnTo>
                <a:lnTo>
                  <a:pt x="2440274" y="121921"/>
                </a:lnTo>
                <a:lnTo>
                  <a:pt x="2439138" y="127703"/>
                </a:lnTo>
                <a:lnTo>
                  <a:pt x="2438000" y="133240"/>
                </a:lnTo>
                <a:lnTo>
                  <a:pt x="2435568" y="138653"/>
                </a:lnTo>
                <a:lnTo>
                  <a:pt x="2434269" y="143328"/>
                </a:lnTo>
                <a:lnTo>
                  <a:pt x="2431835" y="148741"/>
                </a:lnTo>
                <a:lnTo>
                  <a:pt x="2429400" y="153417"/>
                </a:lnTo>
                <a:lnTo>
                  <a:pt x="2425828" y="159199"/>
                </a:lnTo>
                <a:lnTo>
                  <a:pt x="2423395" y="163751"/>
                </a:lnTo>
                <a:lnTo>
                  <a:pt x="2388015" y="196108"/>
                </a:lnTo>
                <a:lnTo>
                  <a:pt x="2351661" y="212593"/>
                </a:lnTo>
                <a:lnTo>
                  <a:pt x="2323584" y="218991"/>
                </a:lnTo>
                <a:lnTo>
                  <a:pt x="2317416" y="219975"/>
                </a:lnTo>
                <a:lnTo>
                  <a:pt x="2310275" y="220836"/>
                </a:lnTo>
                <a:lnTo>
                  <a:pt x="2301349" y="221821"/>
                </a:lnTo>
                <a:lnTo>
                  <a:pt x="2294046" y="221821"/>
                </a:lnTo>
                <a:lnTo>
                  <a:pt x="128213" y="221821"/>
                </a:lnTo>
                <a:lnTo>
                  <a:pt x="122046" y="221821"/>
                </a:lnTo>
                <a:lnTo>
                  <a:pt x="116041" y="221821"/>
                </a:lnTo>
                <a:lnTo>
                  <a:pt x="108900" y="222682"/>
                </a:lnTo>
                <a:lnTo>
                  <a:pt x="102733" y="223666"/>
                </a:lnTo>
                <a:lnTo>
                  <a:pt x="90236" y="225511"/>
                </a:lnTo>
                <a:lnTo>
                  <a:pt x="78226" y="229448"/>
                </a:lnTo>
                <a:lnTo>
                  <a:pt x="67352" y="233139"/>
                </a:lnTo>
                <a:lnTo>
                  <a:pt x="57614" y="238552"/>
                </a:lnTo>
                <a:lnTo>
                  <a:pt x="46416" y="244089"/>
                </a:lnTo>
                <a:lnTo>
                  <a:pt x="37977" y="250486"/>
                </a:lnTo>
                <a:lnTo>
                  <a:pt x="29375" y="256884"/>
                </a:lnTo>
                <a:lnTo>
                  <a:pt x="22234" y="264512"/>
                </a:lnTo>
                <a:lnTo>
                  <a:pt x="2434" y="299698"/>
                </a:lnTo>
                <a:lnTo>
                  <a:pt x="1298" y="304250"/>
                </a:lnTo>
                <a:lnTo>
                  <a:pt x="1298" y="308802"/>
                </a:lnTo>
                <a:lnTo>
                  <a:pt x="0" y="313354"/>
                </a:lnTo>
                <a:lnTo>
                  <a:pt x="0" y="318890"/>
                </a:lnTo>
                <a:lnTo>
                  <a:pt x="0" y="4160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6067" y="5057841"/>
            <a:ext cx="90805" cy="102870"/>
          </a:xfrm>
          <a:custGeom>
            <a:avLst/>
            <a:gdLst/>
            <a:ahLst/>
            <a:cxnLst/>
            <a:rect l="l" t="t" r="r" b="b"/>
            <a:pathLst>
              <a:path w="90804" h="102870">
                <a:moveTo>
                  <a:pt x="0" y="0"/>
                </a:moveTo>
                <a:lnTo>
                  <a:pt x="45118" y="102729"/>
                </a:lnTo>
                <a:lnTo>
                  <a:pt x="90236" y="0"/>
                </a:lnTo>
              </a:path>
            </a:pathLst>
          </a:custGeom>
          <a:ln w="3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2014" y="5826009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2014" y="5826009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3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9557" y="5382268"/>
            <a:ext cx="1170940" cy="443865"/>
          </a:xfrm>
          <a:custGeom>
            <a:avLst/>
            <a:gdLst/>
            <a:ahLst/>
            <a:cxnLst/>
            <a:rect l="l" t="t" r="r" b="b"/>
            <a:pathLst>
              <a:path w="1170939" h="443864">
                <a:moveTo>
                  <a:pt x="0" y="222067"/>
                </a:moveTo>
                <a:lnTo>
                  <a:pt x="1298" y="209764"/>
                </a:lnTo>
                <a:lnTo>
                  <a:pt x="2434" y="198814"/>
                </a:lnTo>
                <a:lnTo>
                  <a:pt x="3570" y="187865"/>
                </a:lnTo>
                <a:lnTo>
                  <a:pt x="6004" y="176792"/>
                </a:lnTo>
                <a:lnTo>
                  <a:pt x="9737" y="166458"/>
                </a:lnTo>
                <a:lnTo>
                  <a:pt x="13308" y="155385"/>
                </a:lnTo>
                <a:lnTo>
                  <a:pt x="18177" y="145297"/>
                </a:lnTo>
                <a:lnTo>
                  <a:pt x="23045" y="134962"/>
                </a:lnTo>
                <a:lnTo>
                  <a:pt x="29375" y="125858"/>
                </a:lnTo>
                <a:lnTo>
                  <a:pt x="58426" y="88826"/>
                </a:lnTo>
                <a:lnTo>
                  <a:pt x="96241" y="57454"/>
                </a:lnTo>
                <a:lnTo>
                  <a:pt x="107115" y="50933"/>
                </a:lnTo>
                <a:lnTo>
                  <a:pt x="118475" y="43675"/>
                </a:lnTo>
                <a:lnTo>
                  <a:pt x="153531" y="26820"/>
                </a:lnTo>
                <a:lnTo>
                  <a:pt x="179336" y="17716"/>
                </a:lnTo>
                <a:lnTo>
                  <a:pt x="192644" y="13164"/>
                </a:lnTo>
                <a:lnTo>
                  <a:pt x="206277" y="10334"/>
                </a:lnTo>
                <a:lnTo>
                  <a:pt x="219585" y="6643"/>
                </a:lnTo>
                <a:lnTo>
                  <a:pt x="234030" y="4921"/>
                </a:lnTo>
                <a:lnTo>
                  <a:pt x="248636" y="3075"/>
                </a:lnTo>
                <a:lnTo>
                  <a:pt x="263567" y="861"/>
                </a:lnTo>
                <a:lnTo>
                  <a:pt x="278012" y="0"/>
                </a:lnTo>
                <a:lnTo>
                  <a:pt x="292456" y="0"/>
                </a:lnTo>
                <a:lnTo>
                  <a:pt x="877856" y="0"/>
                </a:lnTo>
                <a:lnTo>
                  <a:pt x="894085" y="0"/>
                </a:lnTo>
                <a:lnTo>
                  <a:pt x="908529" y="861"/>
                </a:lnTo>
                <a:lnTo>
                  <a:pt x="922974" y="3075"/>
                </a:lnTo>
                <a:lnTo>
                  <a:pt x="937905" y="4921"/>
                </a:lnTo>
                <a:lnTo>
                  <a:pt x="951213" y="6643"/>
                </a:lnTo>
                <a:lnTo>
                  <a:pt x="965820" y="10334"/>
                </a:lnTo>
                <a:lnTo>
                  <a:pt x="979453" y="13164"/>
                </a:lnTo>
                <a:lnTo>
                  <a:pt x="992761" y="17716"/>
                </a:lnTo>
                <a:lnTo>
                  <a:pt x="1004771" y="21407"/>
                </a:lnTo>
                <a:lnTo>
                  <a:pt x="1018566" y="26820"/>
                </a:lnTo>
                <a:lnTo>
                  <a:pt x="1030576" y="32356"/>
                </a:lnTo>
                <a:lnTo>
                  <a:pt x="1041449" y="38138"/>
                </a:lnTo>
                <a:lnTo>
                  <a:pt x="1053622" y="43675"/>
                </a:lnTo>
                <a:lnTo>
                  <a:pt x="1064820" y="50933"/>
                </a:lnTo>
                <a:lnTo>
                  <a:pt x="1075694" y="57454"/>
                </a:lnTo>
                <a:lnTo>
                  <a:pt x="1085432" y="64713"/>
                </a:lnTo>
                <a:lnTo>
                  <a:pt x="1095007" y="72340"/>
                </a:lnTo>
                <a:lnTo>
                  <a:pt x="1103933" y="80583"/>
                </a:lnTo>
                <a:lnTo>
                  <a:pt x="1113671" y="88826"/>
                </a:lnTo>
                <a:lnTo>
                  <a:pt x="1120812" y="98054"/>
                </a:lnTo>
                <a:lnTo>
                  <a:pt x="1129251" y="106543"/>
                </a:lnTo>
                <a:lnTo>
                  <a:pt x="1135419" y="115770"/>
                </a:lnTo>
                <a:lnTo>
                  <a:pt x="1142560" y="125858"/>
                </a:lnTo>
                <a:lnTo>
                  <a:pt x="1147428" y="134962"/>
                </a:lnTo>
                <a:lnTo>
                  <a:pt x="1153920" y="145297"/>
                </a:lnTo>
                <a:lnTo>
                  <a:pt x="1157491" y="155385"/>
                </a:lnTo>
                <a:lnTo>
                  <a:pt x="1162360" y="166458"/>
                </a:lnTo>
                <a:lnTo>
                  <a:pt x="1164794" y="176792"/>
                </a:lnTo>
                <a:lnTo>
                  <a:pt x="1168365" y="187865"/>
                </a:lnTo>
                <a:lnTo>
                  <a:pt x="1169663" y="198814"/>
                </a:lnTo>
                <a:lnTo>
                  <a:pt x="1170799" y="209764"/>
                </a:lnTo>
                <a:lnTo>
                  <a:pt x="1170799" y="222067"/>
                </a:lnTo>
                <a:lnTo>
                  <a:pt x="1170799" y="233016"/>
                </a:lnTo>
                <a:lnTo>
                  <a:pt x="1169663" y="243966"/>
                </a:lnTo>
                <a:lnTo>
                  <a:pt x="1168365" y="255297"/>
                </a:lnTo>
                <a:lnTo>
                  <a:pt x="1164794" y="266295"/>
                </a:lnTo>
                <a:lnTo>
                  <a:pt x="1162360" y="277294"/>
                </a:lnTo>
                <a:lnTo>
                  <a:pt x="1157491" y="287678"/>
                </a:lnTo>
                <a:lnTo>
                  <a:pt x="1153920" y="297754"/>
                </a:lnTo>
                <a:lnTo>
                  <a:pt x="1147428" y="307830"/>
                </a:lnTo>
                <a:lnTo>
                  <a:pt x="1142560" y="318214"/>
                </a:lnTo>
                <a:lnTo>
                  <a:pt x="1135419" y="327379"/>
                </a:lnTo>
                <a:lnTo>
                  <a:pt x="1129251" y="336545"/>
                </a:lnTo>
                <a:lnTo>
                  <a:pt x="1120812" y="345698"/>
                </a:lnTo>
                <a:lnTo>
                  <a:pt x="1113671" y="354261"/>
                </a:lnTo>
                <a:lnTo>
                  <a:pt x="1103933" y="362504"/>
                </a:lnTo>
                <a:lnTo>
                  <a:pt x="1095007" y="370747"/>
                </a:lnTo>
                <a:lnTo>
                  <a:pt x="1085432" y="378079"/>
                </a:lnTo>
                <a:lnTo>
                  <a:pt x="1075694" y="385707"/>
                </a:lnTo>
                <a:lnTo>
                  <a:pt x="1041449" y="405872"/>
                </a:lnTo>
                <a:lnTo>
                  <a:pt x="1004771" y="421755"/>
                </a:lnTo>
                <a:lnTo>
                  <a:pt x="992761" y="426331"/>
                </a:lnTo>
                <a:lnTo>
                  <a:pt x="979453" y="429998"/>
                </a:lnTo>
                <a:lnTo>
                  <a:pt x="965820" y="433664"/>
                </a:lnTo>
                <a:lnTo>
                  <a:pt x="951213" y="436407"/>
                </a:lnTo>
                <a:lnTo>
                  <a:pt x="937905" y="439163"/>
                </a:lnTo>
                <a:lnTo>
                  <a:pt x="922974" y="440996"/>
                </a:lnTo>
                <a:lnTo>
                  <a:pt x="908529" y="442830"/>
                </a:lnTo>
                <a:lnTo>
                  <a:pt x="894085" y="442830"/>
                </a:lnTo>
                <a:lnTo>
                  <a:pt x="877856" y="443740"/>
                </a:lnTo>
                <a:lnTo>
                  <a:pt x="292456" y="443740"/>
                </a:lnTo>
                <a:lnTo>
                  <a:pt x="278012" y="442830"/>
                </a:lnTo>
                <a:lnTo>
                  <a:pt x="263567" y="442830"/>
                </a:lnTo>
                <a:lnTo>
                  <a:pt x="219585" y="436407"/>
                </a:lnTo>
                <a:lnTo>
                  <a:pt x="179336" y="426331"/>
                </a:lnTo>
                <a:lnTo>
                  <a:pt x="141359" y="411371"/>
                </a:lnTo>
                <a:lnTo>
                  <a:pt x="118475" y="399462"/>
                </a:lnTo>
                <a:lnTo>
                  <a:pt x="107115" y="393040"/>
                </a:lnTo>
                <a:lnTo>
                  <a:pt x="96241" y="385707"/>
                </a:lnTo>
                <a:lnTo>
                  <a:pt x="86665" y="378079"/>
                </a:lnTo>
                <a:lnTo>
                  <a:pt x="76928" y="370747"/>
                </a:lnTo>
                <a:lnTo>
                  <a:pt x="42683" y="336545"/>
                </a:lnTo>
                <a:lnTo>
                  <a:pt x="18177" y="297754"/>
                </a:lnTo>
                <a:lnTo>
                  <a:pt x="3570" y="255297"/>
                </a:lnTo>
                <a:lnTo>
                  <a:pt x="2434" y="243966"/>
                </a:lnTo>
                <a:lnTo>
                  <a:pt x="1298" y="233016"/>
                </a:lnTo>
                <a:lnTo>
                  <a:pt x="0" y="2220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02185" y="5538649"/>
            <a:ext cx="7270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35" dirty="0">
                <a:latin typeface="Arial"/>
                <a:cs typeface="Arial"/>
              </a:rPr>
              <a:t>Close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140" dirty="0">
                <a:latin typeface="Arial"/>
                <a:cs typeface="Arial"/>
              </a:rPr>
              <a:t>Order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64957" y="516057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698"/>
                </a:lnTo>
              </a:path>
            </a:pathLst>
          </a:custGeom>
          <a:ln w="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21137" y="5279662"/>
            <a:ext cx="89535" cy="102870"/>
          </a:xfrm>
          <a:custGeom>
            <a:avLst/>
            <a:gdLst/>
            <a:ahLst/>
            <a:cxnLst/>
            <a:rect l="l" t="t" r="r" b="b"/>
            <a:pathLst>
              <a:path w="89535" h="102870">
                <a:moveTo>
                  <a:pt x="0" y="0"/>
                </a:moveTo>
                <a:lnTo>
                  <a:pt x="43819" y="102606"/>
                </a:lnTo>
                <a:lnTo>
                  <a:pt x="88937" y="0"/>
                </a:lnTo>
              </a:path>
            </a:pathLst>
          </a:custGeom>
          <a:ln w="3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23597" y="6051705"/>
            <a:ext cx="283210" cy="214629"/>
          </a:xfrm>
          <a:custGeom>
            <a:avLst/>
            <a:gdLst/>
            <a:ahLst/>
            <a:cxnLst/>
            <a:rect l="l" t="t" r="r" b="b"/>
            <a:pathLst>
              <a:path w="283210" h="214629">
                <a:moveTo>
                  <a:pt x="0" y="107207"/>
                </a:moveTo>
                <a:lnTo>
                  <a:pt x="0" y="101707"/>
                </a:lnTo>
                <a:lnTo>
                  <a:pt x="1136" y="96208"/>
                </a:lnTo>
                <a:lnTo>
                  <a:pt x="2434" y="90401"/>
                </a:lnTo>
                <a:lnTo>
                  <a:pt x="3570" y="84914"/>
                </a:lnTo>
                <a:lnTo>
                  <a:pt x="4868" y="80325"/>
                </a:lnTo>
                <a:lnTo>
                  <a:pt x="6004" y="74826"/>
                </a:lnTo>
                <a:lnTo>
                  <a:pt x="8439" y="70249"/>
                </a:lnTo>
                <a:lnTo>
                  <a:pt x="32945" y="38790"/>
                </a:lnTo>
                <a:lnTo>
                  <a:pt x="74169" y="12831"/>
                </a:lnTo>
                <a:lnTo>
                  <a:pt x="99811" y="4588"/>
                </a:lnTo>
                <a:lnTo>
                  <a:pt x="105978" y="2755"/>
                </a:lnTo>
                <a:lnTo>
                  <a:pt x="113119" y="1833"/>
                </a:lnTo>
                <a:lnTo>
                  <a:pt x="120910" y="922"/>
                </a:lnTo>
                <a:lnTo>
                  <a:pt x="126915" y="0"/>
                </a:lnTo>
                <a:lnTo>
                  <a:pt x="134056" y="0"/>
                </a:lnTo>
                <a:lnTo>
                  <a:pt x="141359" y="0"/>
                </a:lnTo>
                <a:lnTo>
                  <a:pt x="148662" y="0"/>
                </a:lnTo>
                <a:lnTo>
                  <a:pt x="155803" y="0"/>
                </a:lnTo>
                <a:lnTo>
                  <a:pt x="163106" y="922"/>
                </a:lnTo>
                <a:lnTo>
                  <a:pt x="209523" y="12831"/>
                </a:lnTo>
                <a:lnTo>
                  <a:pt x="241333" y="31458"/>
                </a:lnTo>
                <a:lnTo>
                  <a:pt x="250908" y="38790"/>
                </a:lnTo>
                <a:lnTo>
                  <a:pt x="258698" y="47033"/>
                </a:lnTo>
                <a:lnTo>
                  <a:pt x="265839" y="56199"/>
                </a:lnTo>
                <a:lnTo>
                  <a:pt x="271844" y="65672"/>
                </a:lnTo>
                <a:lnTo>
                  <a:pt x="274279" y="70249"/>
                </a:lnTo>
                <a:lnTo>
                  <a:pt x="276713" y="74826"/>
                </a:lnTo>
                <a:lnTo>
                  <a:pt x="279148" y="80325"/>
                </a:lnTo>
                <a:lnTo>
                  <a:pt x="280446" y="84914"/>
                </a:lnTo>
                <a:lnTo>
                  <a:pt x="281582" y="90401"/>
                </a:lnTo>
                <a:lnTo>
                  <a:pt x="282718" y="96208"/>
                </a:lnTo>
                <a:lnTo>
                  <a:pt x="282718" y="101707"/>
                </a:lnTo>
                <a:lnTo>
                  <a:pt x="282718" y="107207"/>
                </a:lnTo>
                <a:lnTo>
                  <a:pt x="282718" y="112706"/>
                </a:lnTo>
                <a:lnTo>
                  <a:pt x="282718" y="118193"/>
                </a:lnTo>
                <a:lnTo>
                  <a:pt x="281582" y="122782"/>
                </a:lnTo>
                <a:lnTo>
                  <a:pt x="280446" y="128577"/>
                </a:lnTo>
                <a:lnTo>
                  <a:pt x="279148" y="134076"/>
                </a:lnTo>
                <a:lnTo>
                  <a:pt x="276713" y="138665"/>
                </a:lnTo>
                <a:lnTo>
                  <a:pt x="274279" y="144165"/>
                </a:lnTo>
                <a:lnTo>
                  <a:pt x="250908" y="175611"/>
                </a:lnTo>
                <a:lnTo>
                  <a:pt x="209523" y="201582"/>
                </a:lnTo>
                <a:lnTo>
                  <a:pt x="176902" y="210736"/>
                </a:lnTo>
                <a:lnTo>
                  <a:pt x="170734" y="211658"/>
                </a:lnTo>
                <a:lnTo>
                  <a:pt x="163106" y="212569"/>
                </a:lnTo>
                <a:lnTo>
                  <a:pt x="155803" y="213491"/>
                </a:lnTo>
                <a:lnTo>
                  <a:pt x="148662" y="214402"/>
                </a:lnTo>
                <a:lnTo>
                  <a:pt x="141359" y="214402"/>
                </a:lnTo>
                <a:lnTo>
                  <a:pt x="134056" y="214402"/>
                </a:lnTo>
                <a:lnTo>
                  <a:pt x="126915" y="213491"/>
                </a:lnTo>
                <a:lnTo>
                  <a:pt x="120910" y="212569"/>
                </a:lnTo>
                <a:lnTo>
                  <a:pt x="113119" y="211658"/>
                </a:lnTo>
                <a:lnTo>
                  <a:pt x="74169" y="201582"/>
                </a:lnTo>
                <a:lnTo>
                  <a:pt x="52421" y="189365"/>
                </a:lnTo>
                <a:lnTo>
                  <a:pt x="41385" y="182943"/>
                </a:lnTo>
                <a:lnTo>
                  <a:pt x="10873" y="148741"/>
                </a:lnTo>
                <a:lnTo>
                  <a:pt x="2434" y="122782"/>
                </a:lnTo>
                <a:lnTo>
                  <a:pt x="1136" y="118193"/>
                </a:lnTo>
                <a:lnTo>
                  <a:pt x="0" y="112706"/>
                </a:lnTo>
                <a:lnTo>
                  <a:pt x="0" y="1072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7154" y="6091419"/>
            <a:ext cx="177165" cy="134620"/>
          </a:xfrm>
          <a:custGeom>
            <a:avLst/>
            <a:gdLst/>
            <a:ahLst/>
            <a:cxnLst/>
            <a:rect l="l" t="t" r="r" b="b"/>
            <a:pathLst>
              <a:path w="177164" h="134620">
                <a:moveTo>
                  <a:pt x="87801" y="0"/>
                </a:moveTo>
                <a:lnTo>
                  <a:pt x="46254" y="8242"/>
                </a:lnTo>
                <a:lnTo>
                  <a:pt x="39113" y="11909"/>
                </a:lnTo>
                <a:lnTo>
                  <a:pt x="31809" y="15575"/>
                </a:lnTo>
                <a:lnTo>
                  <a:pt x="25805" y="20459"/>
                </a:lnTo>
                <a:lnTo>
                  <a:pt x="19312" y="25036"/>
                </a:lnTo>
                <a:lnTo>
                  <a:pt x="14443" y="29625"/>
                </a:lnTo>
                <a:lnTo>
                  <a:pt x="10873" y="35112"/>
                </a:lnTo>
                <a:lnTo>
                  <a:pt x="6004" y="41534"/>
                </a:lnTo>
                <a:lnTo>
                  <a:pt x="3569" y="47033"/>
                </a:lnTo>
                <a:lnTo>
                  <a:pt x="1135" y="53443"/>
                </a:lnTo>
                <a:lnTo>
                  <a:pt x="0" y="60161"/>
                </a:lnTo>
                <a:lnTo>
                  <a:pt x="0" y="73903"/>
                </a:lnTo>
                <a:lnTo>
                  <a:pt x="1135" y="80313"/>
                </a:lnTo>
                <a:lnTo>
                  <a:pt x="3569" y="86735"/>
                </a:lnTo>
                <a:lnTo>
                  <a:pt x="6004" y="93452"/>
                </a:lnTo>
                <a:lnTo>
                  <a:pt x="10873" y="98952"/>
                </a:lnTo>
                <a:lnTo>
                  <a:pt x="14443" y="104451"/>
                </a:lnTo>
                <a:lnTo>
                  <a:pt x="19312" y="109938"/>
                </a:lnTo>
                <a:lnTo>
                  <a:pt x="25805" y="114527"/>
                </a:lnTo>
                <a:lnTo>
                  <a:pt x="31809" y="119104"/>
                </a:lnTo>
                <a:lnTo>
                  <a:pt x="39113" y="123078"/>
                </a:lnTo>
                <a:lnTo>
                  <a:pt x="79362" y="134076"/>
                </a:lnTo>
                <a:lnTo>
                  <a:pt x="97539" y="134076"/>
                </a:lnTo>
                <a:lnTo>
                  <a:pt x="137788" y="123078"/>
                </a:lnTo>
                <a:lnTo>
                  <a:pt x="143793" y="119104"/>
                </a:lnTo>
                <a:lnTo>
                  <a:pt x="151096" y="114527"/>
                </a:lnTo>
                <a:lnTo>
                  <a:pt x="174467" y="80313"/>
                </a:lnTo>
                <a:lnTo>
                  <a:pt x="175602" y="73903"/>
                </a:lnTo>
                <a:lnTo>
                  <a:pt x="176902" y="67493"/>
                </a:lnTo>
                <a:lnTo>
                  <a:pt x="175602" y="60161"/>
                </a:lnTo>
                <a:lnTo>
                  <a:pt x="174467" y="53443"/>
                </a:lnTo>
                <a:lnTo>
                  <a:pt x="173168" y="47033"/>
                </a:lnTo>
                <a:lnTo>
                  <a:pt x="169598" y="41534"/>
                </a:lnTo>
                <a:lnTo>
                  <a:pt x="166028" y="35112"/>
                </a:lnTo>
                <a:lnTo>
                  <a:pt x="161159" y="29625"/>
                </a:lnTo>
                <a:lnTo>
                  <a:pt x="155966" y="25036"/>
                </a:lnTo>
                <a:lnTo>
                  <a:pt x="151096" y="20459"/>
                </a:lnTo>
                <a:lnTo>
                  <a:pt x="143793" y="15575"/>
                </a:lnTo>
                <a:lnTo>
                  <a:pt x="105978" y="1833"/>
                </a:lnTo>
                <a:lnTo>
                  <a:pt x="97539" y="910"/>
                </a:lnTo>
                <a:lnTo>
                  <a:pt x="87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77155" y="6091419"/>
            <a:ext cx="177165" cy="134620"/>
          </a:xfrm>
          <a:custGeom>
            <a:avLst/>
            <a:gdLst/>
            <a:ahLst/>
            <a:cxnLst/>
            <a:rect l="l" t="t" r="r" b="b"/>
            <a:pathLst>
              <a:path w="177164" h="134620">
                <a:moveTo>
                  <a:pt x="0" y="67493"/>
                </a:moveTo>
                <a:lnTo>
                  <a:pt x="0" y="60161"/>
                </a:lnTo>
                <a:lnTo>
                  <a:pt x="1136" y="53443"/>
                </a:lnTo>
                <a:lnTo>
                  <a:pt x="3570" y="47034"/>
                </a:lnTo>
                <a:lnTo>
                  <a:pt x="6004" y="41534"/>
                </a:lnTo>
                <a:lnTo>
                  <a:pt x="10873" y="35112"/>
                </a:lnTo>
                <a:lnTo>
                  <a:pt x="14444" y="29625"/>
                </a:lnTo>
                <a:lnTo>
                  <a:pt x="19313" y="25036"/>
                </a:lnTo>
                <a:lnTo>
                  <a:pt x="25804" y="20459"/>
                </a:lnTo>
                <a:lnTo>
                  <a:pt x="31809" y="15575"/>
                </a:lnTo>
                <a:lnTo>
                  <a:pt x="39113" y="11909"/>
                </a:lnTo>
                <a:lnTo>
                  <a:pt x="46254" y="8242"/>
                </a:lnTo>
                <a:lnTo>
                  <a:pt x="53557" y="5487"/>
                </a:lnTo>
                <a:lnTo>
                  <a:pt x="61996" y="3653"/>
                </a:lnTo>
                <a:lnTo>
                  <a:pt x="70923" y="1833"/>
                </a:lnTo>
                <a:lnTo>
                  <a:pt x="79362" y="910"/>
                </a:lnTo>
                <a:lnTo>
                  <a:pt x="87801" y="0"/>
                </a:lnTo>
                <a:lnTo>
                  <a:pt x="97539" y="910"/>
                </a:lnTo>
                <a:lnTo>
                  <a:pt x="137788" y="11909"/>
                </a:lnTo>
                <a:lnTo>
                  <a:pt x="155965" y="25036"/>
                </a:lnTo>
                <a:lnTo>
                  <a:pt x="161159" y="29625"/>
                </a:lnTo>
                <a:lnTo>
                  <a:pt x="166028" y="35112"/>
                </a:lnTo>
                <a:lnTo>
                  <a:pt x="169598" y="41534"/>
                </a:lnTo>
                <a:lnTo>
                  <a:pt x="173169" y="47034"/>
                </a:lnTo>
                <a:lnTo>
                  <a:pt x="174467" y="53443"/>
                </a:lnTo>
                <a:lnTo>
                  <a:pt x="175603" y="60161"/>
                </a:lnTo>
                <a:lnTo>
                  <a:pt x="176902" y="67493"/>
                </a:lnTo>
                <a:lnTo>
                  <a:pt x="175603" y="73903"/>
                </a:lnTo>
                <a:lnTo>
                  <a:pt x="174467" y="80313"/>
                </a:lnTo>
                <a:lnTo>
                  <a:pt x="151097" y="114527"/>
                </a:lnTo>
                <a:lnTo>
                  <a:pt x="143793" y="119104"/>
                </a:lnTo>
                <a:lnTo>
                  <a:pt x="137788" y="123078"/>
                </a:lnTo>
                <a:lnTo>
                  <a:pt x="97539" y="134076"/>
                </a:lnTo>
                <a:lnTo>
                  <a:pt x="87801" y="134076"/>
                </a:lnTo>
                <a:lnTo>
                  <a:pt x="79362" y="134076"/>
                </a:lnTo>
                <a:lnTo>
                  <a:pt x="39113" y="123078"/>
                </a:lnTo>
                <a:lnTo>
                  <a:pt x="25804" y="114527"/>
                </a:lnTo>
                <a:lnTo>
                  <a:pt x="19313" y="109938"/>
                </a:lnTo>
                <a:lnTo>
                  <a:pt x="14444" y="104451"/>
                </a:lnTo>
                <a:lnTo>
                  <a:pt x="10873" y="98952"/>
                </a:lnTo>
                <a:lnTo>
                  <a:pt x="6004" y="93452"/>
                </a:lnTo>
                <a:lnTo>
                  <a:pt x="3570" y="86735"/>
                </a:lnTo>
                <a:lnTo>
                  <a:pt x="1136" y="80313"/>
                </a:lnTo>
                <a:lnTo>
                  <a:pt x="0" y="73903"/>
                </a:lnTo>
                <a:lnTo>
                  <a:pt x="0" y="674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64957" y="582600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696"/>
                </a:lnTo>
              </a:path>
            </a:pathLst>
          </a:custGeom>
          <a:ln w="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21137" y="5949087"/>
            <a:ext cx="89535" cy="102870"/>
          </a:xfrm>
          <a:custGeom>
            <a:avLst/>
            <a:gdLst/>
            <a:ahLst/>
            <a:cxnLst/>
            <a:rect l="l" t="t" r="r" b="b"/>
            <a:pathLst>
              <a:path w="89535" h="102870">
                <a:moveTo>
                  <a:pt x="0" y="0"/>
                </a:moveTo>
                <a:lnTo>
                  <a:pt x="43819" y="102618"/>
                </a:lnTo>
                <a:lnTo>
                  <a:pt x="88937" y="0"/>
                </a:lnTo>
              </a:path>
            </a:pathLst>
          </a:custGeom>
          <a:ln w="3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2833" y="2082265"/>
            <a:ext cx="0" cy="3031490"/>
          </a:xfrm>
          <a:custGeom>
            <a:avLst/>
            <a:gdLst/>
            <a:ahLst/>
            <a:cxnLst/>
            <a:rect l="l" t="t" r="r" b="b"/>
            <a:pathLst>
              <a:path h="3031490">
                <a:moveTo>
                  <a:pt x="0" y="0"/>
                </a:moveTo>
                <a:lnTo>
                  <a:pt x="0" y="3031222"/>
                </a:lnTo>
              </a:path>
            </a:pathLst>
          </a:custGeom>
          <a:ln w="12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2833" y="5760348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5">
                <a:moveTo>
                  <a:pt x="0" y="0"/>
                </a:moveTo>
                <a:lnTo>
                  <a:pt x="0" y="226619"/>
                </a:lnTo>
              </a:path>
            </a:pathLst>
          </a:custGeom>
          <a:ln w="12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2833" y="6194948"/>
            <a:ext cx="0" cy="657860"/>
          </a:xfrm>
          <a:custGeom>
            <a:avLst/>
            <a:gdLst/>
            <a:ahLst/>
            <a:cxnLst/>
            <a:rect l="l" t="t" r="r" b="b"/>
            <a:pathLst>
              <a:path h="657859">
                <a:moveTo>
                  <a:pt x="0" y="0"/>
                </a:moveTo>
                <a:lnTo>
                  <a:pt x="0" y="657249"/>
                </a:lnTo>
              </a:path>
            </a:pathLst>
          </a:custGeom>
          <a:ln w="12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10282" y="208226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9079"/>
                </a:lnTo>
              </a:path>
            </a:pathLst>
          </a:custGeom>
          <a:ln w="12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10282" y="292242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72"/>
                </a:lnTo>
              </a:path>
            </a:pathLst>
          </a:custGeom>
          <a:ln w="12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10282" y="3574236"/>
            <a:ext cx="0" cy="3278504"/>
          </a:xfrm>
          <a:custGeom>
            <a:avLst/>
            <a:gdLst/>
            <a:ahLst/>
            <a:cxnLst/>
            <a:rect l="l" t="t" r="r" b="b"/>
            <a:pathLst>
              <a:path h="3278504">
                <a:moveTo>
                  <a:pt x="0" y="0"/>
                </a:moveTo>
                <a:lnTo>
                  <a:pt x="0" y="3277961"/>
                </a:lnTo>
              </a:path>
            </a:pathLst>
          </a:custGeom>
          <a:ln w="12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5939" y="846138"/>
            <a:ext cx="3215005" cy="114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1F497D"/>
                </a:solidFill>
                <a:latin typeface="Arial"/>
                <a:cs typeface="Arial"/>
              </a:rPr>
              <a:t>object</a:t>
            </a:r>
            <a:r>
              <a:rPr sz="4000" b="1" spc="-7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Arial"/>
                <a:cs typeface="Arial"/>
              </a:rPr>
              <a:t>Nodes</a:t>
            </a:r>
            <a:endParaRPr sz="4000">
              <a:latin typeface="Arial"/>
              <a:cs typeface="Arial"/>
            </a:endParaRPr>
          </a:p>
          <a:p>
            <a:pPr marL="1978660">
              <a:lnSpc>
                <a:spcPct val="100000"/>
              </a:lnSpc>
              <a:spcBef>
                <a:spcPts val="3100"/>
              </a:spcBef>
            </a:pPr>
            <a:r>
              <a:rPr sz="850" b="1" spc="135" dirty="0">
                <a:latin typeface="Arial"/>
                <a:cs typeface="Arial"/>
              </a:rPr>
              <a:t>Fulfillment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19122" y="1806806"/>
            <a:ext cx="70929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>
              <a:lnSpc>
                <a:spcPct val="102899"/>
              </a:lnSpc>
            </a:pPr>
            <a:r>
              <a:rPr sz="850" b="1" spc="195" dirty="0">
                <a:latin typeface="Arial"/>
                <a:cs typeface="Arial"/>
              </a:rPr>
              <a:t>Cu</a:t>
            </a:r>
            <a:r>
              <a:rPr sz="850" b="1" spc="145" dirty="0">
                <a:latin typeface="Arial"/>
                <a:cs typeface="Arial"/>
              </a:rPr>
              <a:t>stomer  </a:t>
            </a:r>
            <a:r>
              <a:rPr sz="850" b="1" spc="150" dirty="0">
                <a:latin typeface="Arial"/>
                <a:cs typeface="Arial"/>
              </a:rPr>
              <a:t>Service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15817" y="1849440"/>
            <a:ext cx="57785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80" dirty="0">
                <a:latin typeface="Arial"/>
                <a:cs typeface="Arial"/>
              </a:rPr>
              <a:t>F</a:t>
            </a:r>
            <a:r>
              <a:rPr sz="850" b="1" spc="70" dirty="0">
                <a:latin typeface="Arial"/>
                <a:cs typeface="Arial"/>
              </a:rPr>
              <a:t>i</a:t>
            </a:r>
            <a:r>
              <a:rPr sz="850" b="1" spc="170" dirty="0">
                <a:latin typeface="Arial"/>
                <a:cs typeface="Arial"/>
              </a:rPr>
              <a:t>nance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84326" y="4078986"/>
            <a:ext cx="732155" cy="2222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345"/>
              </a:spcBef>
            </a:pPr>
            <a:r>
              <a:rPr sz="750" spc="135" dirty="0">
                <a:latin typeface="Arial"/>
                <a:cs typeface="Arial"/>
              </a:rPr>
              <a:t>Order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50156" y="4300721"/>
            <a:ext cx="443230" cy="333375"/>
          </a:xfrm>
          <a:custGeom>
            <a:avLst/>
            <a:gdLst/>
            <a:ahLst/>
            <a:cxnLst/>
            <a:rect l="l" t="t" r="r" b="b"/>
            <a:pathLst>
              <a:path w="443230" h="333375">
                <a:moveTo>
                  <a:pt x="0" y="0"/>
                </a:moveTo>
                <a:lnTo>
                  <a:pt x="0" y="166458"/>
                </a:lnTo>
                <a:lnTo>
                  <a:pt x="0" y="174700"/>
                </a:lnTo>
                <a:lnTo>
                  <a:pt x="1200" y="182943"/>
                </a:lnTo>
                <a:lnTo>
                  <a:pt x="2418" y="191555"/>
                </a:lnTo>
                <a:lnTo>
                  <a:pt x="4836" y="199798"/>
                </a:lnTo>
                <a:lnTo>
                  <a:pt x="7254" y="208041"/>
                </a:lnTo>
                <a:lnTo>
                  <a:pt x="26989" y="244950"/>
                </a:lnTo>
                <a:lnTo>
                  <a:pt x="31826" y="252332"/>
                </a:lnTo>
                <a:lnTo>
                  <a:pt x="37863" y="259098"/>
                </a:lnTo>
                <a:lnTo>
                  <a:pt x="43916" y="265496"/>
                </a:lnTo>
                <a:lnTo>
                  <a:pt x="49954" y="271893"/>
                </a:lnTo>
                <a:lnTo>
                  <a:pt x="57209" y="278291"/>
                </a:lnTo>
                <a:lnTo>
                  <a:pt x="64463" y="283827"/>
                </a:lnTo>
                <a:lnTo>
                  <a:pt x="72107" y="289240"/>
                </a:lnTo>
                <a:lnTo>
                  <a:pt x="79362" y="295146"/>
                </a:lnTo>
                <a:lnTo>
                  <a:pt x="114418" y="312493"/>
                </a:lnTo>
                <a:lnTo>
                  <a:pt x="124480" y="316184"/>
                </a:lnTo>
                <a:lnTo>
                  <a:pt x="134153" y="319875"/>
                </a:lnTo>
                <a:lnTo>
                  <a:pt x="143826" y="322581"/>
                </a:lnTo>
                <a:lnTo>
                  <a:pt x="153499" y="325657"/>
                </a:lnTo>
                <a:lnTo>
                  <a:pt x="164778" y="327502"/>
                </a:lnTo>
                <a:lnTo>
                  <a:pt x="175652" y="329348"/>
                </a:lnTo>
                <a:lnTo>
                  <a:pt x="185325" y="331070"/>
                </a:lnTo>
                <a:lnTo>
                  <a:pt x="196198" y="332054"/>
                </a:lnTo>
                <a:lnTo>
                  <a:pt x="208695" y="332054"/>
                </a:lnTo>
                <a:lnTo>
                  <a:pt x="219569" y="332916"/>
                </a:lnTo>
                <a:lnTo>
                  <a:pt x="442774" y="3329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58761" y="4599435"/>
            <a:ext cx="134620" cy="68580"/>
          </a:xfrm>
          <a:custGeom>
            <a:avLst/>
            <a:gdLst/>
            <a:ahLst/>
            <a:cxnLst/>
            <a:rect l="l" t="t" r="r" b="b"/>
            <a:pathLst>
              <a:path w="134619" h="68579">
                <a:moveTo>
                  <a:pt x="0" y="68404"/>
                </a:moveTo>
                <a:lnTo>
                  <a:pt x="134169" y="3420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28699" y="3752505"/>
            <a:ext cx="757555" cy="215900"/>
          </a:xfrm>
          <a:custGeom>
            <a:avLst/>
            <a:gdLst/>
            <a:ahLst/>
            <a:cxnLst/>
            <a:rect l="l" t="t" r="r" b="b"/>
            <a:pathLst>
              <a:path w="757554" h="215900">
                <a:moveTo>
                  <a:pt x="0" y="0"/>
                </a:moveTo>
                <a:lnTo>
                  <a:pt x="109549" y="0"/>
                </a:lnTo>
                <a:lnTo>
                  <a:pt x="120423" y="984"/>
                </a:lnTo>
                <a:lnTo>
                  <a:pt x="131297" y="1845"/>
                </a:lnTo>
                <a:lnTo>
                  <a:pt x="171546" y="15009"/>
                </a:lnTo>
                <a:lnTo>
                  <a:pt x="205790" y="43675"/>
                </a:lnTo>
                <a:lnTo>
                  <a:pt x="216664" y="66681"/>
                </a:lnTo>
                <a:lnTo>
                  <a:pt x="219098" y="74924"/>
                </a:lnTo>
                <a:lnTo>
                  <a:pt x="219098" y="83413"/>
                </a:lnTo>
                <a:lnTo>
                  <a:pt x="219098" y="90795"/>
                </a:lnTo>
                <a:lnTo>
                  <a:pt x="220397" y="97192"/>
                </a:lnTo>
                <a:lnTo>
                  <a:pt x="221533" y="103590"/>
                </a:lnTo>
                <a:lnTo>
                  <a:pt x="222831" y="109987"/>
                </a:lnTo>
                <a:lnTo>
                  <a:pt x="225590" y="116754"/>
                </a:lnTo>
                <a:lnTo>
                  <a:pt x="228025" y="123151"/>
                </a:lnTo>
                <a:lnTo>
                  <a:pt x="230459" y="128688"/>
                </a:lnTo>
                <a:lnTo>
                  <a:pt x="232893" y="135085"/>
                </a:lnTo>
                <a:lnTo>
                  <a:pt x="236464" y="140498"/>
                </a:lnTo>
                <a:lnTo>
                  <a:pt x="270708" y="176546"/>
                </a:lnTo>
                <a:lnTo>
                  <a:pt x="296026" y="192417"/>
                </a:lnTo>
                <a:lnTo>
                  <a:pt x="303330" y="196108"/>
                </a:lnTo>
                <a:lnTo>
                  <a:pt x="310633" y="199798"/>
                </a:lnTo>
                <a:lnTo>
                  <a:pt x="318261" y="202505"/>
                </a:lnTo>
                <a:lnTo>
                  <a:pt x="325564" y="205335"/>
                </a:lnTo>
                <a:lnTo>
                  <a:pt x="334004" y="207180"/>
                </a:lnTo>
                <a:lnTo>
                  <a:pt x="341145" y="208903"/>
                </a:lnTo>
                <a:lnTo>
                  <a:pt x="349746" y="210748"/>
                </a:lnTo>
                <a:lnTo>
                  <a:pt x="358186" y="212593"/>
                </a:lnTo>
                <a:lnTo>
                  <a:pt x="366950" y="213578"/>
                </a:lnTo>
                <a:lnTo>
                  <a:pt x="375551" y="214439"/>
                </a:lnTo>
                <a:lnTo>
                  <a:pt x="383991" y="215423"/>
                </a:lnTo>
                <a:lnTo>
                  <a:pt x="393566" y="215423"/>
                </a:lnTo>
                <a:lnTo>
                  <a:pt x="756946" y="2154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51589" y="3933972"/>
            <a:ext cx="134620" cy="68580"/>
          </a:xfrm>
          <a:custGeom>
            <a:avLst/>
            <a:gdLst/>
            <a:ahLst/>
            <a:cxnLst/>
            <a:rect l="l" t="t" r="r" b="b"/>
            <a:pathLst>
              <a:path w="134620" h="68579">
                <a:moveTo>
                  <a:pt x="0" y="68157"/>
                </a:moveTo>
                <a:lnTo>
                  <a:pt x="134056" y="3395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17760" y="3856956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222067"/>
                </a:moveTo>
                <a:lnTo>
                  <a:pt x="0" y="0"/>
                </a:lnTo>
                <a:lnTo>
                  <a:pt x="0" y="222067"/>
                </a:lnTo>
                <a:close/>
              </a:path>
            </a:pathLst>
          </a:custGeom>
          <a:ln w="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5645" y="4079023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732114" y="0"/>
                </a:moveTo>
                <a:lnTo>
                  <a:pt x="0" y="0"/>
                </a:lnTo>
                <a:lnTo>
                  <a:pt x="73211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85645" y="4079023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732114" y="0"/>
                </a:moveTo>
                <a:lnTo>
                  <a:pt x="0" y="0"/>
                </a:lnTo>
                <a:lnTo>
                  <a:pt x="73211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85645" y="4079023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>
                <a:moveTo>
                  <a:pt x="732114" y="0"/>
                </a:moveTo>
                <a:lnTo>
                  <a:pt x="0" y="0"/>
                </a:lnTo>
                <a:lnTo>
                  <a:pt x="73211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85645" y="3856993"/>
            <a:ext cx="732155" cy="222250"/>
          </a:xfrm>
          <a:custGeom>
            <a:avLst/>
            <a:gdLst/>
            <a:ahLst/>
            <a:cxnLst/>
            <a:rect l="l" t="t" r="r" b="b"/>
            <a:pathLst>
              <a:path w="732154" h="222250">
                <a:moveTo>
                  <a:pt x="0" y="222030"/>
                </a:moveTo>
                <a:lnTo>
                  <a:pt x="732049" y="222030"/>
                </a:lnTo>
                <a:lnTo>
                  <a:pt x="732049" y="0"/>
                </a:lnTo>
                <a:lnTo>
                  <a:pt x="0" y="0"/>
                </a:lnTo>
                <a:lnTo>
                  <a:pt x="0" y="2220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85645" y="3856993"/>
            <a:ext cx="732155" cy="222250"/>
          </a:xfrm>
          <a:custGeom>
            <a:avLst/>
            <a:gdLst/>
            <a:ahLst/>
            <a:cxnLst/>
            <a:rect l="l" t="t" r="r" b="b"/>
            <a:pathLst>
              <a:path w="732154" h="222250">
                <a:moveTo>
                  <a:pt x="0" y="222030"/>
                </a:moveTo>
                <a:lnTo>
                  <a:pt x="732049" y="222030"/>
                </a:lnTo>
                <a:lnTo>
                  <a:pt x="732049" y="0"/>
                </a:lnTo>
                <a:lnTo>
                  <a:pt x="0" y="0"/>
                </a:lnTo>
                <a:lnTo>
                  <a:pt x="0" y="2220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332969" y="3902205"/>
            <a:ext cx="4375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14" dirty="0">
                <a:latin typeface="Arial"/>
                <a:cs typeface="Arial"/>
              </a:rPr>
              <a:t>In</a:t>
            </a:r>
            <a:r>
              <a:rPr sz="750" spc="125" dirty="0">
                <a:latin typeface="Arial"/>
                <a:cs typeface="Arial"/>
              </a:rPr>
              <a:t>v</a:t>
            </a:r>
            <a:r>
              <a:rPr sz="750" spc="145" dirty="0">
                <a:latin typeface="Arial"/>
                <a:cs typeface="Arial"/>
              </a:rPr>
              <a:t>o</a:t>
            </a:r>
            <a:r>
              <a:rPr sz="750" spc="60" dirty="0">
                <a:latin typeface="Arial"/>
                <a:cs typeface="Arial"/>
              </a:rPr>
              <a:t>i</a:t>
            </a:r>
            <a:r>
              <a:rPr sz="750" spc="125" dirty="0">
                <a:latin typeface="Arial"/>
                <a:cs typeface="Arial"/>
              </a:rPr>
              <a:t>c</a:t>
            </a:r>
            <a:r>
              <a:rPr sz="750" spc="150" dirty="0"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551459" y="4079023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698"/>
                </a:lnTo>
              </a:path>
            </a:pathLst>
          </a:custGeom>
          <a:ln w="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07964" y="4198115"/>
            <a:ext cx="88900" cy="102870"/>
          </a:xfrm>
          <a:custGeom>
            <a:avLst/>
            <a:gdLst/>
            <a:ahLst/>
            <a:cxnLst/>
            <a:rect l="l" t="t" r="r" b="b"/>
            <a:pathLst>
              <a:path w="88900" h="102870">
                <a:moveTo>
                  <a:pt x="0" y="0"/>
                </a:moveTo>
                <a:lnTo>
                  <a:pt x="43495" y="102606"/>
                </a:lnTo>
                <a:lnTo>
                  <a:pt x="88613" y="0"/>
                </a:lnTo>
              </a:path>
            </a:pathLst>
          </a:custGeom>
          <a:ln w="3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74545" y="1664713"/>
            <a:ext cx="1060222" cy="444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827874" y="1711553"/>
            <a:ext cx="27876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25" dirty="0">
                <a:latin typeface="Arial"/>
                <a:cs typeface="Arial"/>
              </a:rPr>
              <a:t>s</a:t>
            </a:r>
            <a:r>
              <a:rPr sz="750" spc="100" dirty="0">
                <a:latin typeface="Arial"/>
                <a:cs typeface="Arial"/>
              </a:rPr>
              <a:t>tart</a:t>
            </a:r>
            <a:endParaRPr sz="7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78440" y="2201344"/>
            <a:ext cx="1915160" cy="721360"/>
          </a:xfrm>
          <a:custGeom>
            <a:avLst/>
            <a:gdLst/>
            <a:ahLst/>
            <a:cxnLst/>
            <a:rect l="l" t="t" r="r" b="b"/>
            <a:pathLst>
              <a:path w="1915159" h="721360">
                <a:moveTo>
                  <a:pt x="0" y="721084"/>
                </a:moveTo>
                <a:lnTo>
                  <a:pt x="1914924" y="721084"/>
                </a:lnTo>
                <a:lnTo>
                  <a:pt x="1914924" y="0"/>
                </a:lnTo>
                <a:lnTo>
                  <a:pt x="0" y="0"/>
                </a:lnTo>
                <a:lnTo>
                  <a:pt x="0" y="7210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230171" y="2196469"/>
            <a:ext cx="160274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750" b="1" spc="130" dirty="0">
                <a:latin typeface="Arial"/>
                <a:cs typeface="Arial"/>
              </a:rPr>
              <a:t>Action</a:t>
            </a:r>
            <a:r>
              <a:rPr sz="750" spc="130" dirty="0">
                <a:latin typeface="Arial"/>
                <a:cs typeface="Arial"/>
              </a:rPr>
              <a:t>. </a:t>
            </a:r>
            <a:r>
              <a:rPr sz="750" spc="75" dirty="0">
                <a:latin typeface="Arial"/>
                <a:cs typeface="Arial"/>
              </a:rPr>
              <a:t>It </a:t>
            </a:r>
            <a:r>
              <a:rPr sz="750" spc="145" dirty="0">
                <a:latin typeface="Arial"/>
                <a:cs typeface="Arial"/>
              </a:rPr>
              <a:t>does </a:t>
            </a:r>
            <a:r>
              <a:rPr sz="750" spc="130" dirty="0">
                <a:latin typeface="Arial"/>
                <a:cs typeface="Arial"/>
              </a:rPr>
              <a:t>something.  </a:t>
            </a:r>
            <a:r>
              <a:rPr sz="750" spc="140" dirty="0">
                <a:latin typeface="Arial"/>
                <a:cs typeface="Arial"/>
              </a:rPr>
              <a:t>There </a:t>
            </a:r>
            <a:r>
              <a:rPr sz="750" spc="100" dirty="0">
                <a:latin typeface="Arial"/>
                <a:cs typeface="Arial"/>
              </a:rPr>
              <a:t>is </a:t>
            </a:r>
            <a:r>
              <a:rPr sz="750" spc="150" dirty="0">
                <a:latin typeface="Arial"/>
                <a:cs typeface="Arial"/>
              </a:rPr>
              <a:t>an </a:t>
            </a:r>
            <a:r>
              <a:rPr sz="750" spc="130" dirty="0">
                <a:latin typeface="Arial"/>
                <a:cs typeface="Arial"/>
              </a:rPr>
              <a:t>automatic  </a:t>
            </a:r>
            <a:r>
              <a:rPr sz="750" spc="110" dirty="0">
                <a:latin typeface="Arial"/>
                <a:cs typeface="Arial"/>
              </a:rPr>
              <a:t>transition </a:t>
            </a:r>
            <a:r>
              <a:rPr sz="750" spc="150" dirty="0">
                <a:latin typeface="Arial"/>
                <a:cs typeface="Arial"/>
              </a:rPr>
              <a:t>on </a:t>
            </a:r>
            <a:r>
              <a:rPr sz="750" spc="90" dirty="0">
                <a:latin typeface="Arial"/>
                <a:cs typeface="Arial"/>
              </a:rPr>
              <a:t>its</a:t>
            </a:r>
            <a:r>
              <a:rPr sz="750" spc="-110" dirty="0">
                <a:latin typeface="Arial"/>
                <a:cs typeface="Arial"/>
              </a:rPr>
              <a:t> </a:t>
            </a:r>
            <a:r>
              <a:rPr sz="750" spc="125" dirty="0">
                <a:latin typeface="Arial"/>
                <a:cs typeface="Arial"/>
              </a:rPr>
              <a:t>completion.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30171" y="2669999"/>
            <a:ext cx="15074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195">
              <a:lnSpc>
                <a:spcPct val="103400"/>
              </a:lnSpc>
            </a:pPr>
            <a:r>
              <a:rPr sz="750" spc="185" dirty="0">
                <a:latin typeface="Arial"/>
                <a:cs typeface="Arial"/>
              </a:rPr>
              <a:t>A </a:t>
            </a:r>
            <a:r>
              <a:rPr sz="750" b="1" spc="125" dirty="0">
                <a:latin typeface="Arial"/>
                <a:cs typeface="Arial"/>
              </a:rPr>
              <a:t>transition </a:t>
            </a:r>
            <a:r>
              <a:rPr sz="750" spc="125" dirty="0">
                <a:latin typeface="Arial"/>
                <a:cs typeface="Arial"/>
              </a:rPr>
              <a:t>supports  </a:t>
            </a:r>
            <a:r>
              <a:rPr sz="750" spc="135" dirty="0">
                <a:latin typeface="Arial"/>
                <a:cs typeface="Arial"/>
              </a:rPr>
              <a:t>modeling </a:t>
            </a:r>
            <a:r>
              <a:rPr sz="750" spc="110" dirty="0">
                <a:latin typeface="Arial"/>
                <a:cs typeface="Arial"/>
              </a:rPr>
              <a:t>of </a:t>
            </a:r>
            <a:r>
              <a:rPr sz="750" b="1" spc="130" dirty="0">
                <a:latin typeface="Arial"/>
                <a:cs typeface="Arial"/>
              </a:rPr>
              <a:t>control</a:t>
            </a:r>
            <a:r>
              <a:rPr sz="750" b="1" spc="-80" dirty="0">
                <a:latin typeface="Arial"/>
                <a:cs typeface="Arial"/>
              </a:rPr>
              <a:t> </a:t>
            </a:r>
            <a:r>
              <a:rPr sz="750" b="1" spc="120" dirty="0">
                <a:latin typeface="Arial"/>
                <a:cs typeface="Arial"/>
              </a:rPr>
              <a:t>flow</a:t>
            </a:r>
            <a:r>
              <a:rPr sz="750" spc="120" dirty="0"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929767" y="2201357"/>
            <a:ext cx="163830" cy="125095"/>
          </a:xfrm>
          <a:custGeom>
            <a:avLst/>
            <a:gdLst/>
            <a:ahLst/>
            <a:cxnLst/>
            <a:rect l="l" t="t" r="r" b="b"/>
            <a:pathLst>
              <a:path w="163829" h="125094">
                <a:moveTo>
                  <a:pt x="0" y="0"/>
                </a:moveTo>
                <a:lnTo>
                  <a:pt x="0" y="124874"/>
                </a:lnTo>
                <a:lnTo>
                  <a:pt x="163593" y="1248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771" y="2201357"/>
            <a:ext cx="163830" cy="125095"/>
          </a:xfrm>
          <a:custGeom>
            <a:avLst/>
            <a:gdLst/>
            <a:ahLst/>
            <a:cxnLst/>
            <a:rect l="l" t="t" r="r" b="b"/>
            <a:pathLst>
              <a:path w="163829" h="125094">
                <a:moveTo>
                  <a:pt x="163593" y="124874"/>
                </a:moveTo>
                <a:lnTo>
                  <a:pt x="0" y="0"/>
                </a:lnTo>
                <a:lnTo>
                  <a:pt x="0" y="124874"/>
                </a:lnTo>
                <a:lnTo>
                  <a:pt x="163593" y="1248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30526" y="2525928"/>
            <a:ext cx="3037464" cy="1049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462254" y="3063576"/>
            <a:ext cx="161036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750" b="1" spc="130" dirty="0">
                <a:latin typeface="Arial"/>
                <a:cs typeface="Arial"/>
              </a:rPr>
              <a:t>Fork</a:t>
            </a:r>
            <a:r>
              <a:rPr sz="750" spc="130" dirty="0">
                <a:latin typeface="Arial"/>
                <a:cs typeface="Arial"/>
              </a:rPr>
              <a:t>. </a:t>
            </a:r>
            <a:r>
              <a:rPr sz="750" spc="170" dirty="0">
                <a:latin typeface="Arial"/>
                <a:cs typeface="Arial"/>
              </a:rPr>
              <a:t>One </a:t>
            </a:r>
            <a:r>
              <a:rPr sz="750" spc="135" dirty="0">
                <a:latin typeface="Arial"/>
                <a:cs typeface="Arial"/>
              </a:rPr>
              <a:t>incoming  </a:t>
            </a:r>
            <a:r>
              <a:rPr sz="750" spc="105" dirty="0">
                <a:latin typeface="Arial"/>
                <a:cs typeface="Arial"/>
              </a:rPr>
              <a:t>transition, </a:t>
            </a:r>
            <a:r>
              <a:rPr sz="750" spc="150" dirty="0">
                <a:latin typeface="Arial"/>
                <a:cs typeface="Arial"/>
              </a:rPr>
              <a:t>and </a:t>
            </a:r>
            <a:r>
              <a:rPr sz="750" spc="114" dirty="0">
                <a:latin typeface="Arial"/>
                <a:cs typeface="Arial"/>
              </a:rPr>
              <a:t>multiple  </a:t>
            </a:r>
            <a:r>
              <a:rPr sz="750" spc="130" dirty="0">
                <a:latin typeface="Arial"/>
                <a:cs typeface="Arial"/>
              </a:rPr>
              <a:t>outgoing </a:t>
            </a:r>
            <a:r>
              <a:rPr sz="750" spc="105" dirty="0">
                <a:latin typeface="Arial"/>
                <a:cs typeface="Arial"/>
              </a:rPr>
              <a:t>parallel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110" dirty="0">
                <a:latin typeface="Arial"/>
                <a:cs typeface="Arial"/>
              </a:rPr>
              <a:t>transitions  </a:t>
            </a:r>
            <a:r>
              <a:rPr sz="750" spc="125" dirty="0">
                <a:latin typeface="Arial"/>
                <a:cs typeface="Arial"/>
              </a:rPr>
              <a:t>and/or </a:t>
            </a:r>
            <a:r>
              <a:rPr sz="750" spc="114" dirty="0">
                <a:latin typeface="Arial"/>
                <a:cs typeface="Arial"/>
              </a:rPr>
              <a:t>object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110" dirty="0">
                <a:latin typeface="Arial"/>
                <a:cs typeface="Arial"/>
              </a:rPr>
              <a:t>flows.</a:t>
            </a:r>
            <a:endParaRPr sz="7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78570" y="1444237"/>
            <a:ext cx="1994535" cy="3054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2865" marR="171450">
              <a:lnSpc>
                <a:spcPct val="103299"/>
              </a:lnSpc>
              <a:spcBef>
                <a:spcPts val="180"/>
              </a:spcBef>
            </a:pPr>
            <a:r>
              <a:rPr sz="750" b="1" spc="120" dirty="0">
                <a:latin typeface="Arial"/>
                <a:cs typeface="Arial"/>
              </a:rPr>
              <a:t>Partitions</a:t>
            </a:r>
            <a:r>
              <a:rPr sz="750" spc="120" dirty="0">
                <a:latin typeface="Arial"/>
                <a:cs typeface="Arial"/>
              </a:rPr>
              <a:t>. </a:t>
            </a:r>
            <a:r>
              <a:rPr sz="750" spc="170" dirty="0">
                <a:latin typeface="Arial"/>
                <a:cs typeface="Arial"/>
              </a:rPr>
              <a:t>Show </a:t>
            </a:r>
            <a:r>
              <a:rPr sz="750" spc="105" dirty="0">
                <a:latin typeface="Arial"/>
                <a:cs typeface="Arial"/>
              </a:rPr>
              <a:t>different  </a:t>
            </a:r>
            <a:r>
              <a:rPr sz="750" spc="114" dirty="0">
                <a:latin typeface="Arial"/>
                <a:cs typeface="Arial"/>
              </a:rPr>
              <a:t>parties </a:t>
            </a:r>
            <a:r>
              <a:rPr sz="750" spc="120" dirty="0">
                <a:latin typeface="Arial"/>
                <a:cs typeface="Arial"/>
              </a:rPr>
              <a:t>involved </a:t>
            </a:r>
            <a:r>
              <a:rPr sz="750" spc="110" dirty="0">
                <a:latin typeface="Arial"/>
                <a:cs typeface="Arial"/>
              </a:rPr>
              <a:t>in </a:t>
            </a:r>
            <a:r>
              <a:rPr sz="750" spc="125" dirty="0">
                <a:latin typeface="Arial"/>
                <a:cs typeface="Arial"/>
              </a:rPr>
              <a:t>the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spc="130" dirty="0">
                <a:latin typeface="Arial"/>
                <a:cs typeface="Arial"/>
              </a:rPr>
              <a:t>process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509261" y="1444237"/>
            <a:ext cx="163195" cy="124460"/>
          </a:xfrm>
          <a:custGeom>
            <a:avLst/>
            <a:gdLst/>
            <a:ahLst/>
            <a:cxnLst/>
            <a:rect l="l" t="t" r="r" b="b"/>
            <a:pathLst>
              <a:path w="163195" h="124459">
                <a:moveTo>
                  <a:pt x="0" y="0"/>
                </a:moveTo>
                <a:lnTo>
                  <a:pt x="0" y="124012"/>
                </a:lnTo>
                <a:lnTo>
                  <a:pt x="163107" y="1240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09263" y="1444237"/>
            <a:ext cx="163195" cy="124460"/>
          </a:xfrm>
          <a:custGeom>
            <a:avLst/>
            <a:gdLst/>
            <a:ahLst/>
            <a:cxnLst/>
            <a:rect l="l" t="t" r="r" b="b"/>
            <a:pathLst>
              <a:path w="163195" h="124459">
                <a:moveTo>
                  <a:pt x="163106" y="124013"/>
                </a:moveTo>
                <a:lnTo>
                  <a:pt x="0" y="0"/>
                </a:lnTo>
                <a:lnTo>
                  <a:pt x="0" y="124013"/>
                </a:lnTo>
                <a:lnTo>
                  <a:pt x="163106" y="124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05027" y="1746504"/>
            <a:ext cx="1285970" cy="207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68209" y="5113487"/>
            <a:ext cx="2646680" cy="647065"/>
          </a:xfrm>
          <a:custGeom>
            <a:avLst/>
            <a:gdLst/>
            <a:ahLst/>
            <a:cxnLst/>
            <a:rect l="l" t="t" r="r" b="b"/>
            <a:pathLst>
              <a:path w="2646679" h="647064">
                <a:moveTo>
                  <a:pt x="0" y="646861"/>
                </a:moveTo>
                <a:lnTo>
                  <a:pt x="2646550" y="646861"/>
                </a:lnTo>
                <a:lnTo>
                  <a:pt x="2646550" y="0"/>
                </a:lnTo>
                <a:lnTo>
                  <a:pt x="0" y="0"/>
                </a:lnTo>
                <a:lnTo>
                  <a:pt x="0" y="6468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8210" y="5113487"/>
            <a:ext cx="2646680" cy="647065"/>
          </a:xfrm>
          <a:custGeom>
            <a:avLst/>
            <a:gdLst/>
            <a:ahLst/>
            <a:cxnLst/>
            <a:rect l="l" t="t" r="r" b="b"/>
            <a:pathLst>
              <a:path w="2646679" h="647064">
                <a:moveTo>
                  <a:pt x="0" y="646861"/>
                </a:moveTo>
                <a:lnTo>
                  <a:pt x="2646552" y="646861"/>
                </a:lnTo>
                <a:lnTo>
                  <a:pt x="2646552" y="0"/>
                </a:lnTo>
                <a:lnTo>
                  <a:pt x="0" y="0"/>
                </a:lnTo>
                <a:lnTo>
                  <a:pt x="0" y="6468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620376" y="5130699"/>
            <a:ext cx="240411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00"/>
              </a:lnSpc>
            </a:pPr>
            <a:r>
              <a:rPr sz="750" b="1" spc="125" dirty="0">
                <a:latin typeface="Arial"/>
                <a:cs typeface="Arial"/>
              </a:rPr>
              <a:t>Join</a:t>
            </a:r>
            <a:r>
              <a:rPr sz="750" spc="125" dirty="0">
                <a:latin typeface="Arial"/>
                <a:cs typeface="Arial"/>
              </a:rPr>
              <a:t>. </a:t>
            </a:r>
            <a:r>
              <a:rPr sz="750" spc="114" dirty="0">
                <a:latin typeface="Arial"/>
                <a:cs typeface="Arial"/>
              </a:rPr>
              <a:t>Multiple </a:t>
            </a:r>
            <a:r>
              <a:rPr sz="750" spc="135" dirty="0">
                <a:latin typeface="Arial"/>
                <a:cs typeface="Arial"/>
              </a:rPr>
              <a:t>incoming </a:t>
            </a:r>
            <a:r>
              <a:rPr sz="750" spc="110" dirty="0">
                <a:latin typeface="Arial"/>
                <a:cs typeface="Arial"/>
              </a:rPr>
              <a:t>transitions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750" spc="125" dirty="0">
                <a:latin typeface="Arial"/>
                <a:cs typeface="Arial"/>
              </a:rPr>
              <a:t>and/or  </a:t>
            </a:r>
            <a:r>
              <a:rPr sz="750" spc="114" dirty="0">
                <a:latin typeface="Arial"/>
                <a:cs typeface="Arial"/>
              </a:rPr>
              <a:t>object flows; </a:t>
            </a:r>
            <a:r>
              <a:rPr sz="750" spc="150" dirty="0">
                <a:latin typeface="Arial"/>
                <a:cs typeface="Arial"/>
              </a:rPr>
              <a:t>one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750" spc="130" dirty="0">
                <a:latin typeface="Arial"/>
                <a:cs typeface="Arial"/>
              </a:rPr>
              <a:t>outgoing </a:t>
            </a:r>
            <a:r>
              <a:rPr sz="750" spc="105" dirty="0">
                <a:latin typeface="Arial"/>
                <a:cs typeface="Arial"/>
              </a:rPr>
              <a:t>transition.</a:t>
            </a:r>
            <a:endParaRPr sz="7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20376" y="5485409"/>
            <a:ext cx="25260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00"/>
              </a:lnSpc>
            </a:pPr>
            <a:r>
              <a:rPr sz="750" spc="155" dirty="0">
                <a:latin typeface="Arial"/>
                <a:cs typeface="Arial"/>
              </a:rPr>
              <a:t>The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spc="130" dirty="0">
                <a:latin typeface="Arial"/>
                <a:cs typeface="Arial"/>
              </a:rPr>
              <a:t>outgoing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spc="120" dirty="0">
                <a:latin typeface="Arial"/>
                <a:cs typeface="Arial"/>
              </a:rPr>
              <a:t>continuation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spc="145" dirty="0">
                <a:latin typeface="Arial"/>
                <a:cs typeface="Arial"/>
              </a:rPr>
              <a:t>does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spc="125" dirty="0">
                <a:latin typeface="Arial"/>
                <a:cs typeface="Arial"/>
              </a:rPr>
              <a:t>not</a:t>
            </a:r>
            <a:r>
              <a:rPr sz="750" spc="70" dirty="0">
                <a:latin typeface="Arial"/>
                <a:cs typeface="Arial"/>
              </a:rPr>
              <a:t> </a:t>
            </a:r>
            <a:r>
              <a:rPr sz="750" spc="150" dirty="0">
                <a:latin typeface="Arial"/>
                <a:cs typeface="Arial"/>
              </a:rPr>
              <a:t>happen  </a:t>
            </a:r>
            <a:r>
              <a:rPr sz="750" spc="100" dirty="0">
                <a:latin typeface="Arial"/>
                <a:cs typeface="Arial"/>
              </a:rPr>
              <a:t>until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i="1" spc="90" dirty="0">
                <a:latin typeface="Arial"/>
                <a:cs typeface="Arial"/>
              </a:rPr>
              <a:t>all</a:t>
            </a:r>
            <a:r>
              <a:rPr sz="750" i="1" spc="75" dirty="0">
                <a:latin typeface="Arial"/>
                <a:cs typeface="Arial"/>
              </a:rPr>
              <a:t> </a:t>
            </a:r>
            <a:r>
              <a:rPr sz="750" spc="125" dirty="0">
                <a:latin typeface="Arial"/>
                <a:cs typeface="Arial"/>
              </a:rPr>
              <a:t>the</a:t>
            </a:r>
            <a:r>
              <a:rPr sz="750" spc="65" dirty="0">
                <a:latin typeface="Arial"/>
                <a:cs typeface="Arial"/>
              </a:rPr>
              <a:t> </a:t>
            </a:r>
            <a:r>
              <a:rPr sz="750" spc="120" dirty="0">
                <a:latin typeface="Arial"/>
                <a:cs typeface="Arial"/>
              </a:rPr>
              <a:t>inputs</a:t>
            </a:r>
            <a:r>
              <a:rPr sz="750" spc="65" dirty="0">
                <a:latin typeface="Arial"/>
                <a:cs typeface="Arial"/>
              </a:rPr>
              <a:t> </a:t>
            </a:r>
            <a:r>
              <a:rPr sz="750" spc="110" dirty="0">
                <a:latin typeface="Arial"/>
                <a:cs typeface="Arial"/>
              </a:rPr>
              <a:t>arrive</a:t>
            </a:r>
            <a:r>
              <a:rPr sz="750" spc="65" dirty="0">
                <a:latin typeface="Arial"/>
                <a:cs typeface="Arial"/>
              </a:rPr>
              <a:t> </a:t>
            </a:r>
            <a:r>
              <a:rPr sz="750" spc="135" dirty="0">
                <a:latin typeface="Arial"/>
                <a:cs typeface="Arial"/>
              </a:rPr>
              <a:t>from</a:t>
            </a:r>
            <a:r>
              <a:rPr sz="750" spc="45" dirty="0">
                <a:latin typeface="Arial"/>
                <a:cs typeface="Arial"/>
              </a:rPr>
              <a:t> </a:t>
            </a:r>
            <a:r>
              <a:rPr sz="750" i="1" spc="90" dirty="0">
                <a:latin typeface="Arial"/>
                <a:cs typeface="Arial"/>
              </a:rPr>
              <a:t>all</a:t>
            </a:r>
            <a:r>
              <a:rPr sz="750" i="1" spc="60" dirty="0">
                <a:latin typeface="Arial"/>
                <a:cs typeface="Arial"/>
              </a:rPr>
              <a:t> </a:t>
            </a:r>
            <a:r>
              <a:rPr sz="750" spc="114" dirty="0">
                <a:latin typeface="Arial"/>
                <a:cs typeface="Arial"/>
              </a:rPr>
              <a:t>flows.</a:t>
            </a:r>
            <a:endParaRPr sz="75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49963" y="5111855"/>
            <a:ext cx="626564" cy="3278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52196" y="2663091"/>
            <a:ext cx="1893455" cy="1442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05796" y="2680834"/>
            <a:ext cx="169608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750" b="1" spc="140" dirty="0">
                <a:latin typeface="Arial"/>
                <a:cs typeface="Arial"/>
              </a:rPr>
              <a:t>Object </a:t>
            </a:r>
            <a:r>
              <a:rPr sz="750" b="1" spc="145" dirty="0">
                <a:latin typeface="Arial"/>
                <a:cs typeface="Arial"/>
              </a:rPr>
              <a:t>Node</a:t>
            </a:r>
            <a:r>
              <a:rPr sz="750" spc="145" dirty="0">
                <a:latin typeface="Arial"/>
                <a:cs typeface="Arial"/>
              </a:rPr>
              <a:t>. </a:t>
            </a:r>
            <a:r>
              <a:rPr sz="750" spc="165" dirty="0">
                <a:latin typeface="Arial"/>
                <a:cs typeface="Arial"/>
              </a:rPr>
              <a:t>An </a:t>
            </a:r>
            <a:r>
              <a:rPr sz="750" spc="114" dirty="0">
                <a:latin typeface="Arial"/>
                <a:cs typeface="Arial"/>
              </a:rPr>
              <a:t>object  </a:t>
            </a:r>
            <a:r>
              <a:rPr sz="750" spc="140" dirty="0">
                <a:latin typeface="Arial"/>
                <a:cs typeface="Arial"/>
              </a:rPr>
              <a:t>produced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spc="120" dirty="0">
                <a:latin typeface="Arial"/>
                <a:cs typeface="Arial"/>
              </a:rPr>
              <a:t>or</a:t>
            </a:r>
            <a:r>
              <a:rPr sz="750" spc="65" dirty="0">
                <a:latin typeface="Arial"/>
                <a:cs typeface="Arial"/>
              </a:rPr>
              <a:t> </a:t>
            </a:r>
            <a:r>
              <a:rPr sz="750" spc="145" dirty="0">
                <a:latin typeface="Arial"/>
                <a:cs typeface="Arial"/>
              </a:rPr>
              <a:t>used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spc="140" dirty="0">
                <a:latin typeface="Arial"/>
                <a:cs typeface="Arial"/>
              </a:rPr>
              <a:t>by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spc="114" dirty="0">
                <a:latin typeface="Arial"/>
                <a:cs typeface="Arial"/>
              </a:rPr>
              <a:t>actions.  </a:t>
            </a:r>
            <a:r>
              <a:rPr sz="750" spc="125" dirty="0">
                <a:latin typeface="Arial"/>
                <a:cs typeface="Arial"/>
              </a:rPr>
              <a:t>This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spc="125" dirty="0">
                <a:latin typeface="Arial"/>
                <a:cs typeface="Arial"/>
              </a:rPr>
              <a:t>allows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spc="140" dirty="0">
                <a:latin typeface="Arial"/>
                <a:cs typeface="Arial"/>
              </a:rPr>
              <a:t>us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spc="114" dirty="0">
                <a:latin typeface="Arial"/>
                <a:cs typeface="Arial"/>
              </a:rPr>
              <a:t>to</a:t>
            </a:r>
            <a:r>
              <a:rPr sz="750" spc="60" dirty="0">
                <a:latin typeface="Arial"/>
                <a:cs typeface="Arial"/>
              </a:rPr>
              <a:t> </a:t>
            </a:r>
            <a:r>
              <a:rPr sz="750" spc="145" dirty="0">
                <a:latin typeface="Arial"/>
                <a:cs typeface="Arial"/>
              </a:rPr>
              <a:t>model</a:t>
            </a:r>
            <a:r>
              <a:rPr sz="750" spc="65" dirty="0">
                <a:latin typeface="Arial"/>
                <a:cs typeface="Arial"/>
              </a:rPr>
              <a:t> </a:t>
            </a:r>
            <a:r>
              <a:rPr sz="750" b="1" spc="140" dirty="0">
                <a:latin typeface="Arial"/>
                <a:cs typeface="Arial"/>
              </a:rPr>
              <a:t>data  flows </a:t>
            </a:r>
            <a:r>
              <a:rPr sz="750" spc="120" dirty="0">
                <a:latin typeface="Arial"/>
                <a:cs typeface="Arial"/>
              </a:rPr>
              <a:t>or </a:t>
            </a:r>
            <a:r>
              <a:rPr sz="750" b="1" spc="130" dirty="0">
                <a:latin typeface="Arial"/>
                <a:cs typeface="Arial"/>
              </a:rPr>
              <a:t>object</a:t>
            </a:r>
            <a:r>
              <a:rPr sz="750" b="1" spc="-100" dirty="0">
                <a:latin typeface="Arial"/>
                <a:cs typeface="Arial"/>
              </a:rPr>
              <a:t> </a:t>
            </a:r>
            <a:r>
              <a:rPr sz="750" b="1" spc="125" dirty="0">
                <a:latin typeface="Arial"/>
                <a:cs typeface="Arial"/>
              </a:rPr>
              <a:t>flows.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067168" y="5985374"/>
            <a:ext cx="1682230" cy="210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120331" y="6025794"/>
            <a:ext cx="82169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0" dirty="0">
                <a:latin typeface="Arial"/>
                <a:cs typeface="Arial"/>
              </a:rPr>
              <a:t>end </a:t>
            </a:r>
            <a:r>
              <a:rPr sz="750" spc="110" dirty="0">
                <a:latin typeface="Arial"/>
                <a:cs typeface="Arial"/>
              </a:rPr>
              <a:t>of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100" dirty="0">
                <a:latin typeface="Arial"/>
                <a:cs typeface="Arial"/>
              </a:rPr>
              <a:t>activity</a:t>
            </a:r>
            <a:endParaRPr sz="7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832956" y="5606934"/>
            <a:ext cx="295101" cy="552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79711" y="5758138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335157"/>
                </a:moveTo>
                <a:lnTo>
                  <a:pt x="0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20758" y="5732933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58953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8"/>
                </a:lnTo>
                <a:lnTo>
                  <a:pt x="21939" y="113862"/>
                </a:lnTo>
                <a:lnTo>
                  <a:pt x="58953" y="50409"/>
                </a:lnTo>
                <a:lnTo>
                  <a:pt x="88359" y="50409"/>
                </a:lnTo>
                <a:lnTo>
                  <a:pt x="58953" y="0"/>
                </a:lnTo>
                <a:close/>
              </a:path>
              <a:path w="118110" h="116204">
                <a:moveTo>
                  <a:pt x="88359" y="50409"/>
                </a:moveTo>
                <a:lnTo>
                  <a:pt x="58953" y="50409"/>
                </a:lnTo>
                <a:lnTo>
                  <a:pt x="95967" y="113862"/>
                </a:lnTo>
                <a:lnTo>
                  <a:pt x="103743" y="115908"/>
                </a:lnTo>
                <a:lnTo>
                  <a:pt x="115860" y="108840"/>
                </a:lnTo>
                <a:lnTo>
                  <a:pt x="117908" y="101064"/>
                </a:lnTo>
                <a:lnTo>
                  <a:pt x="88359" y="50409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390</Words>
  <Application>Microsoft Macintosh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Office Theme</vt:lpstr>
      <vt:lpstr>Activity diagrams</vt:lpstr>
      <vt:lpstr>PowerPoint Presentation</vt:lpstr>
      <vt:lpstr>Drawing Activity Diagrams</vt:lpstr>
      <vt:lpstr>PowerPoint Presentation</vt:lpstr>
      <vt:lpstr>Notation of Activity Diagrams</vt:lpstr>
      <vt:lpstr>Notation of Activity Diagrams</vt:lpstr>
      <vt:lpstr>Notation of Activity Diagrams</vt:lpstr>
      <vt:lpstr>Drawing Activity Diagrams</vt:lpstr>
      <vt:lpstr>Activity diagrams with forks and</vt:lpstr>
      <vt:lpstr>Sub-activity diagrams</vt:lpstr>
      <vt:lpstr>Sub-activity diagrams</vt:lpstr>
      <vt:lpstr>More UML Activity Diagram notation</vt:lpstr>
      <vt:lpstr>Process sale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diagrams</dc:title>
  <cp:lastModifiedBy>Jon Bertelsen (JOBE - Adjunkt - Cphbusiness)</cp:lastModifiedBy>
  <cp:revision>11</cp:revision>
  <cp:lastPrinted>2016-09-18T22:45:08Z</cp:lastPrinted>
  <dcterms:created xsi:type="dcterms:W3CDTF">2016-09-18T23:26:24Z</dcterms:created>
  <dcterms:modified xsi:type="dcterms:W3CDTF">2019-04-08T10:39:45Z</dcterms:modified>
</cp:coreProperties>
</file>