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7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kurniawans" TargetMode="External"/><Relationship Id="rId2" Type="http://schemas.openxmlformats.org/officeDocument/2006/relationships/hyperlink" Target="mailto:lumenrobot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ari-kurniawan-saputra-27b30b67" TargetMode="External"/><Relationship Id="rId4" Type="http://schemas.openxmlformats.org/officeDocument/2006/relationships/hyperlink" Target="http://orcid.org/0000-0003-4018-63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157" r="20274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7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8" name="Rect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r>
              <a:rPr lang="en-US" dirty="0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15734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879208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MATCH (n:Orang {nama:"Ari"}) REMOVE n.umur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5741732" y="4128150"/>
            <a:ext cx="2347191" cy="220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: Ari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Umur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: 24</a:t>
            </a:r>
          </a:p>
        </p:txBody>
      </p:sp>
    </p:spTree>
    <p:extLst>
      <p:ext uri="{BB962C8B-B14F-4D97-AF65-F5344CB8AC3E}">
        <p14:creationId xmlns:p14="http://schemas.microsoft.com/office/powerpoint/2010/main" val="86526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730" y="1105484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MATCH (n:Orangs {nama:“Ari"}) DELETE n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5741732" y="4128150"/>
            <a:ext cx="2347191" cy="220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: Ari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Umur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: 24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89452" y="3953022"/>
            <a:ext cx="3446585" cy="2377439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92506" y="3953022"/>
            <a:ext cx="3319974" cy="254625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1955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MATCH (n) RETURN n</a:t>
            </a:r>
            <a:endParaRPr lang="en-US" sz="28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730422" y="3052689"/>
            <a:ext cx="5526490" cy="3658008"/>
            <a:chOff x="2351418" y="922476"/>
            <a:chExt cx="6701999" cy="4648738"/>
          </a:xfrm>
        </p:grpSpPr>
        <p:sp>
          <p:nvSpPr>
            <p:cNvPr id="9" name="Oval 8"/>
            <p:cNvSpPr/>
            <p:nvPr/>
          </p:nvSpPr>
          <p:spPr>
            <a:xfrm>
              <a:off x="2351418" y="1068429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Ari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54046" y="1997776"/>
              <a:ext cx="2385391" cy="0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95881" y="2774800"/>
              <a:ext cx="1117767" cy="1060353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684641" y="2774800"/>
              <a:ext cx="967819" cy="1161262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002796" y="922476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Citra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88816" y="3718890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Tiara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477009">
              <a:off x="4217708" y="299979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MENIKAH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669416">
              <a:off x="6494015" y="3062179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TEMAN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3116" y="1994591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95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1955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MATCH (a:Orangs {nama:"Aria"}),(b:Orangs {nama:"Tiara"}) MERGE (a)-[r:MENIKAH]-&gt;(b)</a:t>
            </a:r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3730422" y="3308795"/>
            <a:ext cx="1690949" cy="145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Nama : Aria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19741" y="4087867"/>
            <a:ext cx="159851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87335" y="3308795"/>
            <a:ext cx="1690949" cy="145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Nama : Tiara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9292" y="3725681"/>
            <a:ext cx="989002" cy="29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MENIKAH</a:t>
            </a:r>
          </a:p>
        </p:txBody>
      </p:sp>
    </p:spTree>
    <p:extLst>
      <p:ext uri="{BB962C8B-B14F-4D97-AF65-F5344CB8AC3E}">
        <p14:creationId xmlns:p14="http://schemas.microsoft.com/office/powerpoint/2010/main" val="183841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1955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MATCH (</a:t>
            </a:r>
            <a:r>
              <a:rPr lang="en-US" sz="2800" b="1" dirty="0" err="1"/>
              <a:t>a:Orangs</a:t>
            </a:r>
            <a:r>
              <a:rPr lang="en-US" sz="2800" b="1" dirty="0"/>
              <a:t>) WHERE </a:t>
            </a:r>
            <a:r>
              <a:rPr lang="en-US" sz="2800" b="1" dirty="0" err="1"/>
              <a:t>a.nama</a:t>
            </a:r>
            <a:r>
              <a:rPr lang="en-US" sz="2800" b="1" dirty="0"/>
              <a:t>='Aria' RETURN a</a:t>
            </a:r>
          </a:p>
        </p:txBody>
      </p:sp>
      <p:sp>
        <p:nvSpPr>
          <p:cNvPr id="9" name="Oval 8"/>
          <p:cNvSpPr/>
          <p:nvPr/>
        </p:nvSpPr>
        <p:spPr>
          <a:xfrm>
            <a:off x="5648192" y="3393201"/>
            <a:ext cx="1690949" cy="145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Nama : Aria</a:t>
            </a:r>
          </a:p>
        </p:txBody>
      </p:sp>
    </p:spTree>
    <p:extLst>
      <p:ext uri="{BB962C8B-B14F-4D97-AF65-F5344CB8AC3E}">
        <p14:creationId xmlns:p14="http://schemas.microsoft.com/office/powerpoint/2010/main" val="54029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11955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MATCH (</a:t>
            </a:r>
            <a:r>
              <a:rPr lang="en-US" sz="2800" b="1" dirty="0" err="1"/>
              <a:t>a:Orangs</a:t>
            </a:r>
            <a:r>
              <a:rPr lang="en-US" sz="2800" b="1" dirty="0"/>
              <a:t> {</a:t>
            </a:r>
            <a:r>
              <a:rPr lang="en-US" sz="2800" b="1" dirty="0" err="1"/>
              <a:t>nama</a:t>
            </a:r>
            <a:r>
              <a:rPr lang="en-US" sz="2800" b="1" dirty="0"/>
              <a:t>:'Aria'})-[TEMAN]-&gt;(</a:t>
            </a:r>
            <a:r>
              <a:rPr lang="en-US" sz="2800" b="1" dirty="0" err="1"/>
              <a:t>b:Orangs</a:t>
            </a:r>
            <a:r>
              <a:rPr lang="en-US" sz="2800" b="1" dirty="0"/>
              <a:t>) RETURN </a:t>
            </a:r>
            <a:r>
              <a:rPr lang="en-US" sz="2800" b="1" dirty="0" err="1"/>
              <a:t>a,b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730422" y="3052689"/>
            <a:ext cx="5526490" cy="1572408"/>
            <a:chOff x="2351418" y="922476"/>
            <a:chExt cx="6701999" cy="1998277"/>
          </a:xfrm>
        </p:grpSpPr>
        <p:sp>
          <p:nvSpPr>
            <p:cNvPr id="6" name="Oval 5"/>
            <p:cNvSpPr/>
            <p:nvPr/>
          </p:nvSpPr>
          <p:spPr>
            <a:xfrm>
              <a:off x="2351418" y="1068429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Ari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54046" y="1997776"/>
              <a:ext cx="2385391" cy="0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02796" y="922476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Citra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3116" y="1994591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23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6852" y="2669344"/>
            <a:ext cx="10018713" cy="1752599"/>
          </a:xfrm>
        </p:spPr>
        <p:txBody>
          <a:bodyPr/>
          <a:lstStyle/>
          <a:p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91092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Nama 				: Ari </a:t>
            </a:r>
            <a:r>
              <a:rPr lang="en-US" dirty="0" err="1"/>
              <a:t>Kurniawan</a:t>
            </a:r>
            <a:r>
              <a:rPr lang="en-US" dirty="0"/>
              <a:t> </a:t>
            </a:r>
            <a:r>
              <a:rPr lang="en-US" dirty="0" err="1"/>
              <a:t>Saputra,S.Kom</a:t>
            </a:r>
            <a:endParaRPr lang="en-US" dirty="0"/>
          </a:p>
          <a:p>
            <a:r>
              <a:rPr lang="en-US" dirty="0"/>
              <a:t>Programming		: JAVA,PHP,MAVEN,C#,</a:t>
            </a:r>
            <a:r>
              <a:rPr lang="en-US" dirty="0" err="1"/>
              <a:t>Delphi,Android</a:t>
            </a:r>
            <a:r>
              <a:rPr lang="en-US" dirty="0"/>
              <a:t> Programming</a:t>
            </a:r>
          </a:p>
          <a:p>
            <a:r>
              <a:rPr lang="en-US" dirty="0" err="1"/>
              <a:t>Pekerjaan</a:t>
            </a:r>
            <a:r>
              <a:rPr lang="en-US" dirty="0"/>
              <a:t>			: Developer Lumen Helpdesk</a:t>
            </a:r>
          </a:p>
          <a:p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			: 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US" dirty="0"/>
              <a:t>Email : </a:t>
            </a:r>
            <a:r>
              <a:rPr lang="en-US" dirty="0">
                <a:hlinkClick r:id="rId2"/>
              </a:rPr>
              <a:t>lumenrobot@gmail.com</a:t>
            </a:r>
            <a:endParaRPr lang="en-US" dirty="0"/>
          </a:p>
          <a:p>
            <a:pPr marL="3143250" lvl="6" indent="-457200">
              <a:buFont typeface="+mj-lt"/>
              <a:buAutoNum type="arabicPeriod"/>
            </a:pPr>
            <a:r>
              <a:rPr lang="en-US" dirty="0"/>
              <a:t>No. </a:t>
            </a:r>
            <a:r>
              <a:rPr lang="en-US" dirty="0" err="1"/>
              <a:t>Hp</a:t>
            </a:r>
            <a:r>
              <a:rPr lang="en-US" dirty="0"/>
              <a:t> : 0812-7156-2892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https://github.com/arikurniawans</a:t>
            </a:r>
            <a:endParaRPr lang="en-US" dirty="0"/>
          </a:p>
          <a:p>
            <a:pPr marL="3143250" lvl="6" indent="-457200">
              <a:buFont typeface="+mj-lt"/>
              <a:buAutoNum type="arabicPeriod"/>
            </a:pPr>
            <a:r>
              <a:rPr lang="en-US" dirty="0"/>
              <a:t>ORCID : </a:t>
            </a:r>
            <a:r>
              <a:rPr lang="en-US" dirty="0">
                <a:hlinkClick r:id="rId4"/>
              </a:rPr>
              <a:t>http://orcid.org/0000-0003-4018-6324</a:t>
            </a:r>
            <a:endParaRPr lang="en-US" dirty="0"/>
          </a:p>
          <a:p>
            <a:pPr marL="3143250" lvl="6" indent="-457200">
              <a:buFont typeface="+mj-lt"/>
              <a:buAutoNum type="arabicPeriod"/>
            </a:pPr>
            <a:r>
              <a:rPr lang="en-US" dirty="0" err="1"/>
              <a:t>Linkedin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https://www.linkedin.com/in/ari-kurniawan-saputra-27b30b67</a:t>
            </a:r>
          </a:p>
          <a:p>
            <a:pPr marL="268605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9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5713"/>
            <a:ext cx="10018713" cy="1752599"/>
          </a:xfrm>
        </p:spPr>
        <p:txBody>
          <a:bodyPr/>
          <a:lstStyle/>
          <a:p>
            <a:r>
              <a:rPr lang="en-US" sz="5400" dirty="0" err="1"/>
              <a:t>Apa</a:t>
            </a:r>
            <a:r>
              <a:rPr lang="en-US" sz="5400" dirty="0"/>
              <a:t> </a:t>
            </a:r>
            <a:r>
              <a:rPr lang="en-US" sz="5400" dirty="0" err="1"/>
              <a:t>itu</a:t>
            </a:r>
            <a:r>
              <a:rPr lang="en-US" sz="5400" dirty="0"/>
              <a:t> Graph Database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28" y="1321492"/>
            <a:ext cx="7822222" cy="5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Graph Database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89077"/>
            <a:ext cx="10018713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Graph Database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model </a:t>
            </a:r>
            <a:r>
              <a:rPr lang="en-US" sz="3200" dirty="0" err="1"/>
              <a:t>penyimpanan</a:t>
            </a:r>
            <a:r>
              <a:rPr lang="en-US" sz="3200" dirty="0"/>
              <a:t> data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prinsip</a:t>
            </a:r>
            <a:r>
              <a:rPr lang="en-US" sz="3200" dirty="0"/>
              <a:t> </a:t>
            </a:r>
            <a:r>
              <a:rPr lang="en-US" sz="3200" dirty="0" err="1"/>
              <a:t>Teori</a:t>
            </a:r>
            <a:r>
              <a:rPr lang="en-US" sz="3200" dirty="0"/>
              <a:t> Graf,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entri</a:t>
            </a:r>
            <a:r>
              <a:rPr lang="en-US" sz="3200" dirty="0"/>
              <a:t> data </a:t>
            </a:r>
            <a:r>
              <a:rPr lang="en-US" sz="3200" dirty="0" err="1"/>
              <a:t>dilambangkan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Node </a:t>
            </a:r>
            <a:r>
              <a:rPr lang="en-US" sz="3200" dirty="0" err="1"/>
              <a:t>dan</a:t>
            </a:r>
            <a:r>
              <a:rPr lang="en-US" sz="3200" dirty="0"/>
              <a:t> juga Edge yang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penghubung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Node. Syntax </a:t>
            </a:r>
            <a:r>
              <a:rPr lang="en-US" sz="3200" dirty="0" err="1"/>
              <a:t>pada</a:t>
            </a:r>
            <a:r>
              <a:rPr lang="en-US" sz="3200" dirty="0"/>
              <a:t> graph database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b="1" dirty="0"/>
              <a:t>CYPHER</a:t>
            </a:r>
          </a:p>
        </p:txBody>
      </p:sp>
    </p:spTree>
    <p:extLst>
      <p:ext uri="{BB962C8B-B14F-4D97-AF65-F5344CB8AC3E}">
        <p14:creationId xmlns:p14="http://schemas.microsoft.com/office/powerpoint/2010/main" val="120721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Graph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60" y="2246729"/>
            <a:ext cx="10102004" cy="38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765"/>
            <a:ext cx="10018713" cy="1752599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Graph Database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 err="1"/>
              <a:t>Struktur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graph database :</a:t>
            </a:r>
          </a:p>
          <a:p>
            <a:pPr algn="just"/>
            <a:r>
              <a:rPr lang="en-US" sz="3200" dirty="0"/>
              <a:t>Nodes</a:t>
            </a:r>
          </a:p>
          <a:p>
            <a:pPr algn="just"/>
            <a:r>
              <a:rPr lang="en-US" sz="3200" dirty="0"/>
              <a:t>Relationships</a:t>
            </a:r>
          </a:p>
          <a:p>
            <a:pPr algn="just"/>
            <a:r>
              <a:rPr lang="en-US" sz="3200" dirty="0"/>
              <a:t>Labels</a:t>
            </a:r>
          </a:p>
          <a:p>
            <a:pPr algn="just"/>
            <a:r>
              <a:rPr lang="en-US" sz="3200" dirty="0"/>
              <a:t>Properties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3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798705" y="1057492"/>
            <a:ext cx="1033737" cy="331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30253" y="795882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Nodes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536548" y="1558716"/>
            <a:ext cx="1033737" cy="331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70285" y="1278426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Labels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569456" y="2059940"/>
            <a:ext cx="1033737" cy="331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70285" y="1788174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Properties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295793" y="3304976"/>
            <a:ext cx="230740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70285" y="3017553"/>
            <a:ext cx="227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Relationships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51418" y="922476"/>
            <a:ext cx="6701999" cy="4648738"/>
            <a:chOff x="2351418" y="922476"/>
            <a:chExt cx="6701999" cy="4648738"/>
          </a:xfrm>
        </p:grpSpPr>
        <p:sp>
          <p:nvSpPr>
            <p:cNvPr id="4" name="Oval 3"/>
            <p:cNvSpPr/>
            <p:nvPr/>
          </p:nvSpPr>
          <p:spPr>
            <a:xfrm>
              <a:off x="2351418" y="1068429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Ari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554046" y="1997776"/>
              <a:ext cx="2385391" cy="0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95881" y="2774800"/>
              <a:ext cx="1117767" cy="1060353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84641" y="2774800"/>
              <a:ext cx="967819" cy="1161262"/>
            </a:xfrm>
            <a:prstGeom prst="line">
              <a:avLst/>
            </a:prstGeom>
            <a:ln w="60325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002796" y="922476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Citra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888816" y="3718890"/>
              <a:ext cx="2050621" cy="18523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ORANG</a:t>
              </a:r>
            </a:p>
            <a:p>
              <a:pPr algn="just"/>
              <a:r>
                <a:rPr lang="en-US" dirty="0"/>
                <a:t>Nama : Tiara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2477009">
              <a:off x="4217708" y="2999793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MENIKAH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8669416">
              <a:off x="6494015" y="3062179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TEMAN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3116" y="1994591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TEMAN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5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87920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CREATE (n:Labels {Properties:“Values”})  RETURN n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5333769" y="3896036"/>
            <a:ext cx="2234649" cy="2068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LABELS</a:t>
            </a:r>
          </a:p>
          <a:p>
            <a:pPr algn="just"/>
            <a:r>
              <a:rPr lang="en-US" dirty="0"/>
              <a:t>Properties : Ari</a:t>
            </a:r>
          </a:p>
        </p:txBody>
      </p:sp>
    </p:spTree>
    <p:extLst>
      <p:ext uri="{BB962C8B-B14F-4D97-AF65-F5344CB8AC3E}">
        <p14:creationId xmlns:p14="http://schemas.microsoft.com/office/powerpoint/2010/main" val="41956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Cypher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1879208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MATCH (n:Orang {nama:"Ari"}) SET n.umur=24</a:t>
            </a:r>
            <a:endParaRPr lang="en-US" sz="2800" b="1" dirty="0"/>
          </a:p>
        </p:txBody>
      </p:sp>
      <p:sp>
        <p:nvSpPr>
          <p:cNvPr id="4" name="Oval 3"/>
          <p:cNvSpPr/>
          <p:nvPr/>
        </p:nvSpPr>
        <p:spPr>
          <a:xfrm>
            <a:off x="5741732" y="4128150"/>
            <a:ext cx="2347191" cy="2202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Orang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: Ari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ysClr val="windowText" lastClr="000000"/>
                </a:solidFill>
              </a:rPr>
              <a:t>Umur</a:t>
            </a:r>
            <a:r>
              <a:rPr lang="en-US" kern="0" dirty="0">
                <a:solidFill>
                  <a:sysClr val="windowText" lastClr="000000"/>
                </a:solidFill>
              </a:rPr>
              <a:t> : 24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29897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1821</TotalTime>
  <Words>255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GRAPH DATABASE</vt:lpstr>
      <vt:lpstr>Introduction</vt:lpstr>
      <vt:lpstr>Apa itu Graph Database ?</vt:lpstr>
      <vt:lpstr>Apa itu Graph Database ?</vt:lpstr>
      <vt:lpstr>Platform Graph Database</vt:lpstr>
      <vt:lpstr>Apa itu Graph Database ?</vt:lpstr>
      <vt:lpstr>PowerPoint Presentation</vt:lpstr>
      <vt:lpstr>Simple Cypher</vt:lpstr>
      <vt:lpstr>Simple Cypher</vt:lpstr>
      <vt:lpstr>Simple Cypher</vt:lpstr>
      <vt:lpstr>Simple Cypher</vt:lpstr>
      <vt:lpstr>Simple Cypher</vt:lpstr>
      <vt:lpstr>Simple Cypher</vt:lpstr>
      <vt:lpstr>Simple Cypher</vt:lpstr>
      <vt:lpstr>Simple Cypher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Basis Data</dc:title>
  <dc:creator>23214344 Hendy Irawan</dc:creator>
  <cp:lastModifiedBy>23214344 Hendy Irawan</cp:lastModifiedBy>
  <cp:revision>48</cp:revision>
  <dcterms:created xsi:type="dcterms:W3CDTF">2016-10-02T09:53:23Z</dcterms:created>
  <dcterms:modified xsi:type="dcterms:W3CDTF">2016-10-08T01:58:45Z</dcterms:modified>
</cp:coreProperties>
</file>