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4A69-8C06-4435-A304-0BADD207988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EB5D-CEBE-492E-9CE9-DD12DA5CE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tora.com/blog/value-streams-in-software-gu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Technology Value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 smtClean="0"/>
              <a:t>Amanda Riley</a:t>
            </a:r>
            <a:br>
              <a:rPr lang="en-US" i="1" dirty="0" smtClean="0"/>
            </a:br>
            <a:r>
              <a:rPr lang="en-US" i="1" dirty="0" smtClean="0"/>
              <a:t>8/17/24</a:t>
            </a:r>
            <a:br>
              <a:rPr lang="en-US" i="1" dirty="0" smtClean="0"/>
            </a:br>
            <a:r>
              <a:rPr lang="en-US" i="1" dirty="0" smtClean="0"/>
              <a:t>CSD380-O316</a:t>
            </a:r>
            <a:br>
              <a:rPr lang="en-US" i="1" dirty="0" smtClean="0"/>
            </a:br>
            <a:r>
              <a:rPr lang="en-US" i="1" dirty="0" smtClean="0"/>
              <a:t>Module 1.2 Assignment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274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a value stream?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</a:t>
            </a:r>
            <a:r>
              <a:rPr lang="en-US" dirty="0"/>
              <a:t>value stream can be defined as </a:t>
            </a:r>
            <a:r>
              <a:rPr lang="en-US" dirty="0" smtClean="0"/>
              <a:t>the </a:t>
            </a:r>
            <a:r>
              <a:rPr lang="en-US" dirty="0"/>
              <a:t>sequence of activities </a:t>
            </a:r>
            <a:r>
              <a:rPr lang="en-US" dirty="0" smtClean="0"/>
              <a:t>that fulfills </a:t>
            </a:r>
            <a:r>
              <a:rPr lang="en-US" dirty="0"/>
              <a:t>a single customer </a:t>
            </a:r>
            <a:r>
              <a:rPr lang="en-US" dirty="0" smtClean="0"/>
              <a:t>request </a:t>
            </a:r>
            <a:r>
              <a:rPr lang="en-US" dirty="0"/>
              <a:t>or </a:t>
            </a:r>
            <a:r>
              <a:rPr lang="en-US" dirty="0" smtClean="0"/>
              <a:t>delivers a </a:t>
            </a:r>
            <a:r>
              <a:rPr lang="en-US" dirty="0"/>
              <a:t>single good or </a:t>
            </a:r>
            <a:r>
              <a:rPr lang="en-US" dirty="0" smtClean="0"/>
              <a:t>service [1].</a:t>
            </a:r>
          </a:p>
          <a:p>
            <a:r>
              <a:rPr lang="en-US" dirty="0" smtClean="0"/>
              <a:t>The value stream includes </a:t>
            </a:r>
            <a:r>
              <a:rPr lang="en-US" dirty="0"/>
              <a:t>the flow of information and </a:t>
            </a:r>
            <a:r>
              <a:rPr lang="en-US" dirty="0" smtClean="0"/>
              <a:t>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9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a typical Technology Value Stream?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value stream begins when a new objective or idea is accepted into the working backlog [1].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idea is transformed into a specification and/or a set of user stories.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specification and/or user stories are implemented (coded) by developers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code is </a:t>
            </a:r>
            <a:r>
              <a:rPr lang="en-US" dirty="0" smtClean="0"/>
              <a:t>checked </a:t>
            </a:r>
            <a:r>
              <a:rPr lang="en-US" dirty="0"/>
              <a:t>into version </a:t>
            </a:r>
            <a:r>
              <a:rPr lang="en-US" dirty="0" smtClean="0"/>
              <a:t>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Changes are unit tested and integration tested before being fully accepted.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 Value Stream in Action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49" y="2438921"/>
            <a:ext cx="90297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32818" y="4615543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Plutora</a:t>
            </a:r>
            <a:r>
              <a:rPr lang="en-US" i="1" dirty="0" smtClean="0"/>
              <a:t> 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78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Lead Time vs. Processing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Processing time </a:t>
            </a:r>
            <a:r>
              <a:rPr lang="en-US" dirty="0" smtClean="0"/>
              <a:t>is a measure of how long it takes to complete a project from the beginning of work to delivery [1].</a:t>
            </a:r>
          </a:p>
          <a:p>
            <a:r>
              <a:rPr lang="en-US" b="1" dirty="0" smtClean="0"/>
              <a:t>Lead time </a:t>
            </a:r>
            <a:r>
              <a:rPr lang="en-US" dirty="0" smtClean="0"/>
              <a:t>is an expanded measure of time, that includes both processing time and time spent waiting in the working queue.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3989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Common Scenario: Lead Times Requiring Months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 common in large, complex organizations with long, strict bureaucratic timelines and over-reliance on manual testing [1]</a:t>
            </a:r>
          </a:p>
          <a:p>
            <a:r>
              <a:rPr lang="en-US" dirty="0" smtClean="0"/>
              <a:t>After an excessively long lead time, the newest work may not even build with the older work</a:t>
            </a:r>
          </a:p>
          <a:p>
            <a:r>
              <a:rPr lang="en-US" dirty="0" smtClean="0"/>
              <a:t>Additional days and weeks may be required just to solve the problems caused by the long lead time</a:t>
            </a:r>
          </a:p>
          <a:p>
            <a:r>
              <a:rPr lang="en-US" dirty="0" smtClean="0"/>
              <a:t>In the end, the quality suffers</a:t>
            </a:r>
          </a:p>
        </p:txBody>
      </p:sp>
    </p:spTree>
    <p:extLst>
      <p:ext uri="{BB962C8B-B14F-4D97-AF65-F5344CB8AC3E}">
        <p14:creationId xmlns:p14="http://schemas.microsoft.com/office/powerpoint/2010/main" val="13240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DevOps Ideal: Deployment Lead Time of Minutes -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 receive a constant feedback loop on their work [1]</a:t>
            </a:r>
          </a:p>
          <a:p>
            <a:r>
              <a:rPr lang="en-US" dirty="0" smtClean="0"/>
              <a:t>Code can be implemented, integrated and validated quickly, often independently by self-deploying developers</a:t>
            </a:r>
          </a:p>
          <a:p>
            <a:r>
              <a:rPr lang="en-US" dirty="0" smtClean="0"/>
              <a:t>Improves confidence that changes will work according to design, and that inevitable problems will be found and corrected while they are still small and simple to solve</a:t>
            </a:r>
          </a:p>
        </p:txBody>
      </p:sp>
    </p:spTree>
    <p:extLst>
      <p:ext uri="{BB962C8B-B14F-4D97-AF65-F5344CB8AC3E}">
        <p14:creationId xmlns:p14="http://schemas.microsoft.com/office/powerpoint/2010/main" val="272558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DevOps Ideal: Deployment Lead Time of Minutes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architecture should be modular and encapsulated</a:t>
            </a:r>
          </a:p>
          <a:p>
            <a:r>
              <a:rPr lang="en-US" dirty="0" smtClean="0"/>
              <a:t>Should also be loosely coupled, which enables autonomy between teams, and prevents local problems becoming global</a:t>
            </a:r>
          </a:p>
          <a:p>
            <a:r>
              <a:rPr lang="en-US" dirty="0" smtClean="0"/>
              <a:t>Small code changes should be continually checked into version control</a:t>
            </a:r>
          </a:p>
          <a:p>
            <a:r>
              <a:rPr lang="en-US" dirty="0" smtClean="0"/>
              <a:t>These should also be tested using both automated and exploratory testing</a:t>
            </a:r>
          </a:p>
          <a:p>
            <a:r>
              <a:rPr lang="en-US" dirty="0" smtClean="0"/>
              <a:t>If the tests go well, the code can and should be instantly deployed</a:t>
            </a:r>
          </a:p>
        </p:txBody>
      </p:sp>
    </p:spTree>
    <p:extLst>
      <p:ext uri="{BB962C8B-B14F-4D97-AF65-F5344CB8AC3E}">
        <p14:creationId xmlns:p14="http://schemas.microsoft.com/office/powerpoint/2010/main" val="409298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Works Cited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G. Kim, J. Humble, P. </a:t>
            </a:r>
            <a:r>
              <a:rPr lang="en-US" dirty="0" err="1" smtClean="0"/>
              <a:t>Debois</a:t>
            </a:r>
            <a:r>
              <a:rPr lang="en-US" dirty="0" smtClean="0"/>
              <a:t>, J. Willis &amp; N. </a:t>
            </a:r>
            <a:r>
              <a:rPr lang="en-US" dirty="0" err="1" smtClean="0"/>
              <a:t>Forsgren</a:t>
            </a:r>
            <a:r>
              <a:rPr lang="en-US" dirty="0" smtClean="0"/>
              <a:t>, </a:t>
            </a:r>
            <a:r>
              <a:rPr lang="en-US" i="1" dirty="0" smtClean="0"/>
              <a:t>The DevOps Handbook, Second Edition. </a:t>
            </a:r>
            <a:r>
              <a:rPr lang="en-US" dirty="0" smtClean="0"/>
              <a:t>IT Revolution, 2021.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[2] </a:t>
            </a:r>
            <a:r>
              <a:rPr lang="en-US" dirty="0" err="1" smtClean="0"/>
              <a:t>Plutora</a:t>
            </a:r>
            <a:r>
              <a:rPr lang="en-US" dirty="0" smtClean="0"/>
              <a:t>, “Value Streams in Software: A Definition and Detailed Guide,” Dec 2019. Available: </a:t>
            </a:r>
            <a:r>
              <a:rPr lang="en-US" dirty="0" smtClean="0">
                <a:hlinkClick r:id="rId2"/>
              </a:rPr>
              <a:t>https://www.plutora.com/blog/value-streams-in-software-guide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19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Technology Value Stream</vt:lpstr>
      <vt:lpstr>What is a value stream?</vt:lpstr>
      <vt:lpstr>What is a typical Technology Value Stream?</vt:lpstr>
      <vt:lpstr>Technology Value Stream in Action</vt:lpstr>
      <vt:lpstr>Lead Time vs. Processing Time</vt:lpstr>
      <vt:lpstr>Common Scenario: Lead Times Requiring Months</vt:lpstr>
      <vt:lpstr>DevOps Ideal: Deployment Lead Time of Minutes - Benefits</vt:lpstr>
      <vt:lpstr>DevOps Ideal: Deployment Lead Time of Minutes – How?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Microsoft account</dc:creator>
  <cp:lastModifiedBy>Microsoft account</cp:lastModifiedBy>
  <cp:revision>9</cp:revision>
  <dcterms:created xsi:type="dcterms:W3CDTF">2024-08-17T20:36:31Z</dcterms:created>
  <dcterms:modified xsi:type="dcterms:W3CDTF">2024-08-17T22:28:50Z</dcterms:modified>
</cp:coreProperties>
</file>