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91" d="100"/>
          <a:sy n="91" d="100"/>
        </p:scale>
        <p:origin x="192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D276-2314-D36F-4AD9-9DFCECB36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451C7-805C-1E9C-9E8E-F9E8966DB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916E0-3FDC-E304-1A5D-3A884482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79E6-67E8-EE2D-D2F9-9F571134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F19D-6514-CBB0-333F-4444704B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36CC-6221-D36E-2538-DB3B3541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28B3B-EDE0-E8F1-8A24-520293932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D9AC-952B-AC62-44EF-496F6442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86A1-CD92-EA47-B10B-89258ADE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B0E1F-9C28-0509-7A5D-05927F36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A353D-033B-CA2D-F678-64A9760A0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06F0E-B61D-A773-FCC9-E39CF491F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1086E-9AD1-E7D3-819C-1EF7138D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2497-F5B0-457D-902E-140F30ECE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33204-59EE-A72F-D05C-9CDC4746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0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2E78-2655-77C3-F7B8-647946F1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6F1A5-7F92-34B0-146E-EAE8CF01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7C966-CA09-F40F-A019-A7802810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D3182-A9EE-67CE-85E6-1D62BB32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575B7-5D7B-96F7-474B-0333F21E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2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996C-2A16-A703-391D-22E8BB83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7976-264E-51A1-D5C3-90BC69DB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7E60-DE00-FF88-590B-46DFCE34B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F2C5-3793-BD03-4012-69132A9F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2C4F9-DE97-D90C-DD2E-853837F9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AEA3-10BF-5BFE-E560-9715A14F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0100-FBE9-FF91-A7EE-98BA4C060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A158-6396-B231-8C42-E3CA79A4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A2465-D330-D30D-3EEC-BA62D75E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F1C50-E765-5775-D16C-3DE41E3A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58186-DA37-A394-70E0-A23287EF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8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6A0A-E87B-9FE5-A470-A012EC71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27C0-A58B-3413-AB31-EFAB34F0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2CD5-9869-9994-1E36-FF9EC31E8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D8AF9-515C-512E-902B-3CB4FE0AC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C99DC-BF17-8E55-FB10-F06B72A27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5B125F-44C8-8C1F-01A9-20153111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89B75-2CDB-B1CA-A73C-8A576840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EE0AD-D5FC-D3DB-E8EC-49C2F5A8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4AC6-9E8B-4BC4-F3AD-CD26D565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43831-E040-1FEC-8C30-802DE1E8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A95D1-DB26-8CA9-ADA5-487834AA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9A857-7A8F-D787-81DC-3684A017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6BBDC-0573-98A4-A7BC-8D94B072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E95F7-AC7B-2591-03FF-A4DF4426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86E88-76B3-574D-0C9A-9CA0C507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8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D13-48D6-4859-8AA6-B726EBA45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D70C-BA88-FC7B-EFAB-C1695F248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D707A-A5CE-B39E-F430-39D986ADC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2F5C7-2790-F199-2CE5-3E44103F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E5C02-A48F-86B2-1CA1-7C17AE94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E66FF-2A61-B747-06DD-077B2F92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5FE9-345D-B499-EFD9-03AFBB5C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527C8-6B41-879F-06BD-43415952B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0D2C6-40E2-E8D7-EAF7-09C7F158D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208F2-9759-BB82-040B-CC0F370F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16F7B-CCF7-8177-ECB3-281A3D64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0893B-1A74-A829-956B-23CF4714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8733C-98AC-6BA5-0EA8-33A0D273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3444-988D-5AEB-7E71-67E4CFF65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9CB6-8AC3-D734-FC02-CAA7FE7DA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806FF-8E16-9446-A421-284B65F05D0E}" type="datetimeFigureOut">
              <a:rPr lang="en-US" smtClean="0"/>
              <a:t>7/15/22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F5658-2FD2-502C-7790-D6AC5B75F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8437-F8DE-B009-1A63-7736C5B8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F11B0-FB76-3E45-B397-311571584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9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A1B2D-358A-0224-75D7-D0246AEF7DCC}"/>
              </a:ext>
            </a:extLst>
          </p:cNvPr>
          <p:cNvCxnSpPr>
            <a:cxnSpLocks/>
          </p:cNvCxnSpPr>
          <p:nvPr/>
        </p:nvCxnSpPr>
        <p:spPr>
          <a:xfrm flipV="1">
            <a:off x="2965622" y="729049"/>
            <a:ext cx="0" cy="373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1E542B-3B5D-7F25-B524-06741C580CBC}"/>
              </a:ext>
            </a:extLst>
          </p:cNvPr>
          <p:cNvCxnSpPr/>
          <p:nvPr/>
        </p:nvCxnSpPr>
        <p:spPr>
          <a:xfrm>
            <a:off x="2965622" y="4466897"/>
            <a:ext cx="4172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C59944-E716-FC98-65B8-C160445D0A54}"/>
              </a:ext>
            </a:extLst>
          </p:cNvPr>
          <p:cNvCxnSpPr>
            <a:cxnSpLocks/>
          </p:cNvCxnSpPr>
          <p:nvPr/>
        </p:nvCxnSpPr>
        <p:spPr>
          <a:xfrm flipV="1">
            <a:off x="3111062" y="3069021"/>
            <a:ext cx="504497" cy="103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D83C0-1EBF-A8D9-E041-3B4F64D1C510}"/>
              </a:ext>
            </a:extLst>
          </p:cNvPr>
          <p:cNvCxnSpPr>
            <a:cxnSpLocks/>
          </p:cNvCxnSpPr>
          <p:nvPr/>
        </p:nvCxnSpPr>
        <p:spPr>
          <a:xfrm flipV="1">
            <a:off x="3615559" y="2490952"/>
            <a:ext cx="1177158" cy="578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961AD4-1F2E-0841-5A70-8E4E70F4544E}"/>
              </a:ext>
            </a:extLst>
          </p:cNvPr>
          <p:cNvCxnSpPr/>
          <p:nvPr/>
        </p:nvCxnSpPr>
        <p:spPr>
          <a:xfrm flipV="1">
            <a:off x="4792717" y="1072055"/>
            <a:ext cx="1303283" cy="141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ED2F17-5F3E-D306-D130-86338AD495AB}"/>
              </a:ext>
            </a:extLst>
          </p:cNvPr>
          <p:cNvSpPr txBox="1"/>
          <p:nvPr/>
        </p:nvSpPr>
        <p:spPr>
          <a:xfrm>
            <a:off x="4178446" y="448791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E6179-F2D3-40A5-6CD0-418966082A9B}"/>
              </a:ext>
            </a:extLst>
          </p:cNvPr>
          <p:cNvSpPr txBox="1"/>
          <p:nvPr/>
        </p:nvSpPr>
        <p:spPr>
          <a:xfrm>
            <a:off x="2127324" y="702723"/>
            <a:ext cx="607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7CC933-5255-0788-4C7C-7FDE075E9C69}"/>
              </a:ext>
            </a:extLst>
          </p:cNvPr>
          <p:cNvCxnSpPr/>
          <p:nvPr/>
        </p:nvCxnSpPr>
        <p:spPr>
          <a:xfrm flipH="1">
            <a:off x="2965622" y="2490952"/>
            <a:ext cx="182709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DFB37B-0C23-9520-02F5-E7338BB9E594}"/>
              </a:ext>
            </a:extLst>
          </p:cNvPr>
          <p:cNvCxnSpPr/>
          <p:nvPr/>
        </p:nvCxnSpPr>
        <p:spPr>
          <a:xfrm>
            <a:off x="4792717" y="2490952"/>
            <a:ext cx="0" cy="197594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E6E018-3019-5B6E-667C-78A6BA5ABC24}"/>
              </a:ext>
            </a:extLst>
          </p:cNvPr>
          <p:cNvSpPr txBox="1"/>
          <p:nvPr/>
        </p:nvSpPr>
        <p:spPr>
          <a:xfrm>
            <a:off x="4778656" y="4118586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time_offset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527250-47C0-6591-2D64-D9DC40FF0E77}"/>
              </a:ext>
            </a:extLst>
          </p:cNvPr>
          <p:cNvSpPr txBox="1"/>
          <p:nvPr/>
        </p:nvSpPr>
        <p:spPr>
          <a:xfrm>
            <a:off x="2907893" y="2168181"/>
            <a:ext cx="126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beat_offset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5A8666B-CFBD-79E4-F176-E80C06B1F3DD}"/>
              </a:ext>
            </a:extLst>
          </p:cNvPr>
          <p:cNvCxnSpPr>
            <a:cxnSpLocks/>
          </p:cNvCxnSpPr>
          <p:nvPr/>
        </p:nvCxnSpPr>
        <p:spPr>
          <a:xfrm>
            <a:off x="5223641" y="2017986"/>
            <a:ext cx="362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07A704-8BE2-FF0F-694E-67D83AA8C18E}"/>
              </a:ext>
            </a:extLst>
          </p:cNvPr>
          <p:cNvCxnSpPr>
            <a:cxnSpLocks/>
          </p:cNvCxnSpPr>
          <p:nvPr/>
        </p:nvCxnSpPr>
        <p:spPr>
          <a:xfrm flipV="1">
            <a:off x="5586248" y="1634359"/>
            <a:ext cx="0" cy="383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4965E96-E726-9D1A-5D66-C4CF85DF78EB}"/>
              </a:ext>
            </a:extLst>
          </p:cNvPr>
          <p:cNvSpPr txBox="1"/>
          <p:nvPr/>
        </p:nvSpPr>
        <p:spPr>
          <a:xfrm>
            <a:off x="5520939" y="1643399"/>
            <a:ext cx="1150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slope=bps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049B75-F566-6640-DF53-6AD4E7EB9384}"/>
              </a:ext>
            </a:extLst>
          </p:cNvPr>
          <p:cNvCxnSpPr/>
          <p:nvPr/>
        </p:nvCxnSpPr>
        <p:spPr>
          <a:xfrm flipH="1" flipV="1">
            <a:off x="3742006" y="3179298"/>
            <a:ext cx="2353994" cy="50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6DD3F3-A5D8-C06E-0D0D-128D84F4B452}"/>
              </a:ext>
            </a:extLst>
          </p:cNvPr>
          <p:cNvCxnSpPr>
            <a:cxnSpLocks/>
          </p:cNvCxnSpPr>
          <p:nvPr/>
        </p:nvCxnSpPr>
        <p:spPr>
          <a:xfrm flipH="1" flipV="1">
            <a:off x="4919003" y="2628314"/>
            <a:ext cx="1176997" cy="1057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BA45BAA-F633-E4BB-F969-9FB32C7A7949}"/>
              </a:ext>
            </a:extLst>
          </p:cNvPr>
          <p:cNvSpPr txBox="1"/>
          <p:nvPr/>
        </p:nvSpPr>
        <p:spPr>
          <a:xfrm>
            <a:off x="6110061" y="3362569"/>
            <a:ext cx="223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sched_set_timemap</a:t>
            </a:r>
            <a:r>
              <a:rPr lang="en-US" dirty="0"/>
              <a:t>()</a:t>
            </a:r>
          </a:p>
          <a:p>
            <a:r>
              <a:rPr lang="en-US" dirty="0"/>
              <a:t>happens here</a:t>
            </a:r>
          </a:p>
        </p:txBody>
      </p:sp>
    </p:spTree>
    <p:extLst>
      <p:ext uri="{BB962C8B-B14F-4D97-AF65-F5344CB8AC3E}">
        <p14:creationId xmlns:p14="http://schemas.microsoft.com/office/powerpoint/2010/main" val="106294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 Dannenberg</dc:creator>
  <cp:lastModifiedBy>Roger Dannenberg</cp:lastModifiedBy>
  <cp:revision>1</cp:revision>
  <dcterms:created xsi:type="dcterms:W3CDTF">2022-07-15T11:23:24Z</dcterms:created>
  <dcterms:modified xsi:type="dcterms:W3CDTF">2022-07-15T11:29:36Z</dcterms:modified>
</cp:coreProperties>
</file>