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3 / Sliding Puzzle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Christian Lee</a:t>
            </a:r>
          </a:p>
          <a:p>
            <a:r>
              <a:rPr lang="en-US"/>
              <a:t>Arianna Perez-Guarino</a:t>
            </a:r>
          </a:p>
          <a:p>
            <a:r>
              <a:rPr lang="en-US"/>
              <a:t>Cameron Deenie Sumlin-Eskridge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EAAA-FC48-4299-B88C-71DD4D34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52" y="-4482"/>
            <a:ext cx="10018713" cy="1752599"/>
          </a:xfrm>
        </p:spPr>
        <p:txBody>
          <a:bodyPr/>
          <a:lstStyle/>
          <a:p>
            <a:r>
              <a:rPr lang="en-US"/>
              <a:t>The 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D68E69-CCBA-4927-BE4F-8866363F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67" y="1246128"/>
            <a:ext cx="6103233" cy="5005695"/>
          </a:xfrm>
          <a:prstGeom prst="rect">
            <a:avLst/>
          </a:prstGeom>
        </p:spPr>
      </p:pic>
      <p:pic>
        <p:nvPicPr>
          <p:cNvPr id="6" name="Picture 6" descr="A picture containing wall, text, screen&#10;&#10;Description generated with high confidence">
            <a:extLst>
              <a:ext uri="{FF2B5EF4-FFF2-40B4-BE49-F238E27FC236}">
                <a16:creationId xmlns:a16="http://schemas.microsoft.com/office/drawing/2014/main" id="{C0230CE0-571F-42BB-87D4-C169546B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209" y="699247"/>
            <a:ext cx="3339651" cy="55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2AF-4BE6-4C79-BBCA-E27C0E41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Game / Shuffle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559432-2302-4CF3-A57D-71D502C28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482" y="2252578"/>
            <a:ext cx="10707000" cy="35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1E2-E901-4AD5-AAFF-D90F08B4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4432"/>
            <a:ext cx="10018713" cy="1752599"/>
          </a:xfrm>
        </p:spPr>
        <p:txBody>
          <a:bodyPr/>
          <a:lstStyle/>
          <a:p>
            <a:r>
              <a:rPr lang="en-US"/>
              <a:t>Swapping the cells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3695F-E886-46E6-9578-0E1970BB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74" y="1691105"/>
            <a:ext cx="10734561" cy="345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7D3C-09A8-4EE0-A2E4-4C5D230A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Changing The Backgrounds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EA4B-AC18-4A1C-ABD7-CF9CAC18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Multiple tables were created and hidden using "display: none" in CSS.</a:t>
            </a:r>
          </a:p>
          <a:p>
            <a:r>
              <a:rPr lang="en-US" dirty="0">
                <a:cs typeface="Calibri"/>
              </a:rPr>
              <a:t>If statements were attached to the submit button.</a:t>
            </a:r>
          </a:p>
          <a:p>
            <a:r>
              <a:rPr lang="en-US" dirty="0">
                <a:cs typeface="Calibri"/>
              </a:rPr>
              <a:t>The statements check to see which radio is checked before displaying the corresponding table while hiding the others.</a:t>
            </a:r>
          </a:p>
        </p:txBody>
      </p:sp>
    </p:spTree>
    <p:extLst>
      <p:ext uri="{BB962C8B-B14F-4D97-AF65-F5344CB8AC3E}">
        <p14:creationId xmlns:p14="http://schemas.microsoft.com/office/powerpoint/2010/main" val="16958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A802783-A784-4481-BEC8-D70C70DA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29" y="507729"/>
            <a:ext cx="11225960" cy="59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9C05-5200-4EEF-A2F5-E65946B8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04F9-4B42-421C-93ED-BD132037A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music to the page was by simply adding the audio element:</a:t>
            </a:r>
          </a:p>
          <a:p>
            <a:endParaRPr lang="en-US" dirty="0"/>
          </a:p>
          <a:p>
            <a:r>
              <a:rPr lang="en-US" dirty="0"/>
              <a:t>&lt;audio controls&gt;</a:t>
            </a:r>
            <a:br>
              <a:rPr lang="en-US" dirty="0"/>
            </a:br>
            <a:r>
              <a:rPr lang="en-US" dirty="0"/>
              <a:t>     &lt;source </a:t>
            </a:r>
            <a:r>
              <a:rPr lang="en-US" dirty="0" err="1"/>
              <a:t>src</a:t>
            </a:r>
            <a:r>
              <a:rPr lang="en-US" dirty="0"/>
              <a:t>="InsertNameHere.mp3" type="audio/mpeg"&gt;</a:t>
            </a:r>
            <a:br>
              <a:rPr lang="en-US" dirty="0"/>
            </a:br>
            <a:r>
              <a:rPr lang="en-US" dirty="0"/>
              <a:t>  &lt;/audio&gt;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75C41-D484-445C-A2FE-682299A4D3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basic timer was created using three variables and two functions that increment time and provide 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34886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98DBE9-DDE3-4625-B19C-B5647339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20" y="854516"/>
            <a:ext cx="8524323" cy="49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AFC43EF-81EB-4414-B6CC-A3A285D0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44" y="261646"/>
            <a:ext cx="6793831" cy="64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8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Project 3 / Sliding Puzzle</vt:lpstr>
      <vt:lpstr>The view</vt:lpstr>
      <vt:lpstr>New Game / Shuffle</vt:lpstr>
      <vt:lpstr>Swapping the cells </vt:lpstr>
      <vt:lpstr>Changing The Backgrounds </vt:lpstr>
      <vt:lpstr>PowerPoint Presentation</vt:lpstr>
      <vt:lpstr>Time and Music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151</cp:revision>
  <dcterms:created xsi:type="dcterms:W3CDTF">2013-07-15T20:26:40Z</dcterms:created>
  <dcterms:modified xsi:type="dcterms:W3CDTF">2019-04-15T07:44:12Z</dcterms:modified>
</cp:coreProperties>
</file>