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6"/>
  </p:notesMasterIdLst>
  <p:sldIdLst>
    <p:sldId id="256" r:id="rId5"/>
    <p:sldId id="257" r:id="rId6"/>
    <p:sldId id="258" r:id="rId7"/>
    <p:sldId id="262" r:id="rId8"/>
    <p:sldId id="259" r:id="rId9"/>
    <p:sldId id="263" r:id="rId10"/>
    <p:sldId id="267" r:id="rId11"/>
    <p:sldId id="269" r:id="rId12"/>
    <p:sldId id="264" r:id="rId13"/>
    <p:sldId id="265"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F2F2"/>
    <a:srgbClr val="10171B"/>
    <a:srgbClr val="F2DEA2"/>
    <a:srgbClr val="FFFFFF"/>
    <a:srgbClr val="D9AF8B"/>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3082" autoAdjust="0"/>
  </p:normalViewPr>
  <p:slideViewPr>
    <p:cSldViewPr snapToGrid="0">
      <p:cViewPr varScale="1">
        <p:scale>
          <a:sx n="77" d="100"/>
          <a:sy n="77" d="100"/>
        </p:scale>
        <p:origin x="8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5F7BD9-E402-47E8-BD92-4C24600B9D7B}" type="datetimeFigureOut">
              <a:rPr lang="nl-BE" smtClean="0"/>
              <a:t>14/02/2020</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BB6C3E-C999-49E6-9C6F-BAA88B2615BD}" type="slidenum">
              <a:rPr lang="nl-BE" smtClean="0"/>
              <a:t>‹nr.›</a:t>
            </a:fld>
            <a:endParaRPr lang="nl-BE"/>
          </a:p>
        </p:txBody>
      </p:sp>
    </p:spTree>
    <p:extLst>
      <p:ext uri="{BB962C8B-B14F-4D97-AF65-F5344CB8AC3E}">
        <p14:creationId xmlns:p14="http://schemas.microsoft.com/office/powerpoint/2010/main" val="3002603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a:t>Notre</a:t>
            </a:r>
            <a:r>
              <a:rPr lang="nl-BE" dirty="0"/>
              <a:t> team </a:t>
            </a:r>
            <a:r>
              <a:rPr lang="nl-BE" dirty="0" err="1"/>
              <a:t>est</a:t>
            </a:r>
            <a:r>
              <a:rPr lang="nl-BE" dirty="0"/>
              <a:t> multidisciplinaire, </a:t>
            </a:r>
            <a:r>
              <a:rPr lang="nl-BE" dirty="0" err="1"/>
              <a:t>ça</a:t>
            </a:r>
            <a:r>
              <a:rPr lang="nl-BE" dirty="0"/>
              <a:t> </a:t>
            </a:r>
            <a:r>
              <a:rPr lang="nl-BE" dirty="0" err="1"/>
              <a:t>veut</a:t>
            </a:r>
            <a:r>
              <a:rPr lang="nl-BE" dirty="0"/>
              <a:t> </a:t>
            </a:r>
            <a:r>
              <a:rPr lang="nl-BE" dirty="0" err="1"/>
              <a:t>dire</a:t>
            </a:r>
            <a:r>
              <a:rPr lang="nl-BE" dirty="0"/>
              <a:t> que </a:t>
            </a:r>
            <a:r>
              <a:rPr lang="nl-BE" dirty="0" err="1"/>
              <a:t>nous</a:t>
            </a:r>
            <a:r>
              <a:rPr lang="nl-BE" dirty="0"/>
              <a:t> </a:t>
            </a:r>
            <a:r>
              <a:rPr lang="nl-BE" dirty="0" err="1"/>
              <a:t>sommes</a:t>
            </a:r>
            <a:r>
              <a:rPr lang="nl-BE" dirty="0"/>
              <a:t> des </a:t>
            </a:r>
            <a:r>
              <a:rPr lang="nl-BE" dirty="0" err="1"/>
              <a:t>étudiants</a:t>
            </a:r>
            <a:r>
              <a:rPr lang="nl-BE" dirty="0"/>
              <a:t> des </a:t>
            </a:r>
            <a:r>
              <a:rPr lang="nl-BE" dirty="0" err="1"/>
              <a:t>formations</a:t>
            </a:r>
            <a:r>
              <a:rPr lang="nl-BE" dirty="0"/>
              <a:t> différents. Ari, Kobe, Thomas et Dylan </a:t>
            </a:r>
            <a:r>
              <a:rPr lang="nl-BE" dirty="0" err="1"/>
              <a:t>étudient</a:t>
            </a:r>
            <a:r>
              <a:rPr lang="nl-BE" dirty="0"/>
              <a:t> les </a:t>
            </a:r>
            <a:r>
              <a:rPr lang="nl-BE" dirty="0" err="1"/>
              <a:t>médias</a:t>
            </a:r>
            <a:r>
              <a:rPr lang="nl-BE" dirty="0"/>
              <a:t> </a:t>
            </a:r>
            <a:r>
              <a:rPr lang="nl-BE" dirty="0" err="1"/>
              <a:t>graphiques</a:t>
            </a:r>
            <a:r>
              <a:rPr lang="nl-BE" dirty="0"/>
              <a:t> et </a:t>
            </a:r>
            <a:r>
              <a:rPr lang="nl-BE" dirty="0" err="1"/>
              <a:t>digitaux</a:t>
            </a:r>
            <a:r>
              <a:rPr lang="nl-BE" dirty="0"/>
              <a:t> et </a:t>
            </a:r>
            <a:r>
              <a:rPr lang="nl-BE" dirty="0" err="1"/>
              <a:t>moi</a:t>
            </a:r>
            <a:r>
              <a:rPr lang="nl-BE" dirty="0"/>
              <a:t> je </a:t>
            </a:r>
            <a:r>
              <a:rPr lang="nl-BE" dirty="0" err="1"/>
              <a:t>fais</a:t>
            </a:r>
            <a:r>
              <a:rPr lang="nl-BE" dirty="0"/>
              <a:t> la </a:t>
            </a:r>
            <a:r>
              <a:rPr lang="nl-BE" dirty="0" err="1"/>
              <a:t>journalisme</a:t>
            </a:r>
            <a:r>
              <a:rPr lang="nl-BE" dirty="0"/>
              <a:t>. </a:t>
            </a:r>
          </a:p>
          <a:p>
            <a:endParaRPr lang="nl-BE" dirty="0"/>
          </a:p>
          <a:p>
            <a:r>
              <a:rPr lang="nl-BE" dirty="0"/>
              <a:t>Les </a:t>
            </a:r>
            <a:r>
              <a:rPr lang="nl-BE" dirty="0" err="1"/>
              <a:t>hommes</a:t>
            </a:r>
            <a:r>
              <a:rPr lang="nl-BE" dirty="0"/>
              <a:t> </a:t>
            </a:r>
            <a:r>
              <a:rPr lang="nl-BE" dirty="0" err="1"/>
              <a:t>sont</a:t>
            </a:r>
            <a:r>
              <a:rPr lang="nl-BE" dirty="0"/>
              <a:t> </a:t>
            </a:r>
            <a:r>
              <a:rPr lang="nl-BE" dirty="0" err="1"/>
              <a:t>plutôt</a:t>
            </a:r>
            <a:r>
              <a:rPr lang="nl-BE" dirty="0"/>
              <a:t> </a:t>
            </a:r>
            <a:r>
              <a:rPr lang="nl-BE" dirty="0" err="1"/>
              <a:t>spécialisé</a:t>
            </a:r>
            <a:r>
              <a:rPr lang="nl-BE" dirty="0"/>
              <a:t> en </a:t>
            </a:r>
          </a:p>
        </p:txBody>
      </p:sp>
      <p:sp>
        <p:nvSpPr>
          <p:cNvPr id="4" name="Tijdelijke aanduiding voor dianummer 3"/>
          <p:cNvSpPr>
            <a:spLocks noGrp="1"/>
          </p:cNvSpPr>
          <p:nvPr>
            <p:ph type="sldNum" sz="quarter" idx="5"/>
          </p:nvPr>
        </p:nvSpPr>
        <p:spPr/>
        <p:txBody>
          <a:bodyPr/>
          <a:lstStyle/>
          <a:p>
            <a:fld id="{12BB6C3E-C999-49E6-9C6F-BAA88B2615BD}" type="slidenum">
              <a:rPr lang="nl-BE" smtClean="0"/>
              <a:t>2</a:t>
            </a:fld>
            <a:endParaRPr lang="nl-BE"/>
          </a:p>
        </p:txBody>
      </p:sp>
    </p:spTree>
    <p:extLst>
      <p:ext uri="{BB962C8B-B14F-4D97-AF65-F5344CB8AC3E}">
        <p14:creationId xmlns:p14="http://schemas.microsoft.com/office/powerpoint/2010/main" val="449573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fr-FR" sz="1200" kern="1200" dirty="0">
                <a:solidFill>
                  <a:schemeClr val="tx1"/>
                </a:solidFill>
                <a:effectLst/>
                <a:latin typeface="+mn-lt"/>
                <a:ea typeface="+mn-ea"/>
                <a:cs typeface="+mn-cs"/>
              </a:rPr>
              <a:t>une application pour des cyclistes qui veulent faire le parcours du Paris-Roubaix. </a:t>
            </a:r>
            <a:r>
              <a:rPr lang="fr-FR" sz="1200" kern="1200" dirty="0" err="1">
                <a:solidFill>
                  <a:schemeClr val="tx1"/>
                </a:solidFill>
                <a:effectLst/>
                <a:latin typeface="+mn-lt"/>
                <a:ea typeface="+mn-ea"/>
                <a:cs typeface="+mn-cs"/>
              </a:rPr>
              <a:t>Dewaflex</a:t>
            </a:r>
            <a:r>
              <a:rPr lang="fr-FR" sz="1200" kern="1200" dirty="0">
                <a:solidFill>
                  <a:schemeClr val="tx1"/>
                </a:solidFill>
                <a:effectLst/>
                <a:latin typeface="+mn-lt"/>
                <a:ea typeface="+mn-ea"/>
                <a:cs typeface="+mn-cs"/>
              </a:rPr>
              <a:t> offre une navette qui vous amène au point de départ vous et vos vélos, mais ils offrent aussi des douches et du parking. Tous ces services devraient être inclus dans une appli</a:t>
            </a:r>
            <a:endParaRPr lang="nl-BE" dirty="0"/>
          </a:p>
        </p:txBody>
      </p:sp>
      <p:sp>
        <p:nvSpPr>
          <p:cNvPr id="4" name="Tijdelijke aanduiding voor dianummer 3"/>
          <p:cNvSpPr>
            <a:spLocks noGrp="1"/>
          </p:cNvSpPr>
          <p:nvPr>
            <p:ph type="sldNum" sz="quarter" idx="5"/>
          </p:nvPr>
        </p:nvSpPr>
        <p:spPr/>
        <p:txBody>
          <a:bodyPr/>
          <a:lstStyle/>
          <a:p>
            <a:fld id="{12BB6C3E-C999-49E6-9C6F-BAA88B2615BD}" type="slidenum">
              <a:rPr lang="nl-BE" smtClean="0"/>
              <a:t>3</a:t>
            </a:fld>
            <a:endParaRPr lang="nl-BE"/>
          </a:p>
        </p:txBody>
      </p:sp>
    </p:spTree>
    <p:extLst>
      <p:ext uri="{BB962C8B-B14F-4D97-AF65-F5344CB8AC3E}">
        <p14:creationId xmlns:p14="http://schemas.microsoft.com/office/powerpoint/2010/main" val="397032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Concurrentiestudie</a:t>
            </a:r>
          </a:p>
          <a:p>
            <a:endParaRPr lang="nl-BE" dirty="0"/>
          </a:p>
          <a:p>
            <a:r>
              <a:rPr lang="nl-BE" dirty="0"/>
              <a:t>Screenshots: tekst vervangen door foto’s </a:t>
            </a:r>
          </a:p>
        </p:txBody>
      </p:sp>
      <p:sp>
        <p:nvSpPr>
          <p:cNvPr id="4" name="Tijdelijke aanduiding voor dianummer 3"/>
          <p:cNvSpPr>
            <a:spLocks noGrp="1"/>
          </p:cNvSpPr>
          <p:nvPr>
            <p:ph type="sldNum" sz="quarter" idx="5"/>
          </p:nvPr>
        </p:nvSpPr>
        <p:spPr/>
        <p:txBody>
          <a:bodyPr/>
          <a:lstStyle/>
          <a:p>
            <a:fld id="{12BB6C3E-C999-49E6-9C6F-BAA88B2615BD}" type="slidenum">
              <a:rPr lang="nl-BE" smtClean="0"/>
              <a:t>4</a:t>
            </a:fld>
            <a:endParaRPr lang="nl-BE"/>
          </a:p>
        </p:txBody>
      </p:sp>
    </p:spTree>
    <p:extLst>
      <p:ext uri="{BB962C8B-B14F-4D97-AF65-F5344CB8AC3E}">
        <p14:creationId xmlns:p14="http://schemas.microsoft.com/office/powerpoint/2010/main" val="111040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12BB6C3E-C999-49E6-9C6F-BAA88B2615BD}" type="slidenum">
              <a:rPr lang="nl-BE" smtClean="0"/>
              <a:t>5</a:t>
            </a:fld>
            <a:endParaRPr lang="nl-BE"/>
          </a:p>
        </p:txBody>
      </p:sp>
    </p:spTree>
    <p:extLst>
      <p:ext uri="{BB962C8B-B14F-4D97-AF65-F5344CB8AC3E}">
        <p14:creationId xmlns:p14="http://schemas.microsoft.com/office/powerpoint/2010/main" val="2295900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Haalbaarheid</a:t>
            </a:r>
          </a:p>
        </p:txBody>
      </p:sp>
      <p:sp>
        <p:nvSpPr>
          <p:cNvPr id="4" name="Tijdelijke aanduiding voor dianummer 3"/>
          <p:cNvSpPr>
            <a:spLocks noGrp="1"/>
          </p:cNvSpPr>
          <p:nvPr>
            <p:ph type="sldNum" sz="quarter" idx="5"/>
          </p:nvPr>
        </p:nvSpPr>
        <p:spPr/>
        <p:txBody>
          <a:bodyPr/>
          <a:lstStyle/>
          <a:p>
            <a:fld id="{12BB6C3E-C999-49E6-9C6F-BAA88B2615BD}" type="slidenum">
              <a:rPr lang="nl-BE" smtClean="0"/>
              <a:t>9</a:t>
            </a:fld>
            <a:endParaRPr lang="nl-BE"/>
          </a:p>
        </p:txBody>
      </p:sp>
    </p:spTree>
    <p:extLst>
      <p:ext uri="{BB962C8B-B14F-4D97-AF65-F5344CB8AC3E}">
        <p14:creationId xmlns:p14="http://schemas.microsoft.com/office/powerpoint/2010/main" val="954066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Wat wenst de gebruiker</a:t>
            </a:r>
          </a:p>
          <a:p>
            <a:r>
              <a:rPr lang="nl-BE" dirty="0"/>
              <a:t>Wat is de waarde van de app</a:t>
            </a:r>
          </a:p>
          <a:p>
            <a:pPr marL="171450" indent="-171450">
              <a:buFontTx/>
              <a:buChar char="-"/>
            </a:pPr>
            <a:r>
              <a:rPr lang="nl-BE" dirty="0"/>
              <a:t>Route kan zien, </a:t>
            </a:r>
            <a:r>
              <a:rPr lang="nl-BE" dirty="0" err="1"/>
              <a:t>stats</a:t>
            </a:r>
            <a:r>
              <a:rPr lang="nl-BE" dirty="0"/>
              <a:t> bekijken en vergelijken</a:t>
            </a:r>
          </a:p>
          <a:p>
            <a:pPr marL="0" indent="0">
              <a:buFontTx/>
              <a:buNone/>
            </a:pPr>
            <a:endParaRPr lang="nl-BE" dirty="0"/>
          </a:p>
          <a:p>
            <a:pPr marL="0" indent="0">
              <a:buFontTx/>
              <a:buNone/>
            </a:pPr>
            <a:r>
              <a:rPr lang="fr-FR" dirty="0"/>
              <a:t>Ce que l'utilisateur veut voit dans notre application, c'est que la partie de l'itinéraire qu’il roule soit visible. Il veut pouvoir obtenir ses propres statistiques et les comparer avec celles </a:t>
            </a:r>
            <a:r>
              <a:rPr lang="fr-FR"/>
              <a:t>des autres.</a:t>
            </a:r>
            <a:endParaRPr lang="nl-BE" dirty="0"/>
          </a:p>
          <a:p>
            <a:pPr marL="171450" indent="-171450">
              <a:buFontTx/>
              <a:buChar char="-"/>
            </a:pPr>
            <a:endParaRPr lang="nl-BE" dirty="0"/>
          </a:p>
        </p:txBody>
      </p:sp>
      <p:sp>
        <p:nvSpPr>
          <p:cNvPr id="4" name="Tijdelijke aanduiding voor dianummer 3"/>
          <p:cNvSpPr>
            <a:spLocks noGrp="1"/>
          </p:cNvSpPr>
          <p:nvPr>
            <p:ph type="sldNum" sz="quarter" idx="5"/>
          </p:nvPr>
        </p:nvSpPr>
        <p:spPr/>
        <p:txBody>
          <a:bodyPr/>
          <a:lstStyle/>
          <a:p>
            <a:fld id="{12BB6C3E-C999-49E6-9C6F-BAA88B2615BD}" type="slidenum">
              <a:rPr lang="nl-BE" smtClean="0"/>
              <a:t>10</a:t>
            </a:fld>
            <a:endParaRPr lang="nl-BE"/>
          </a:p>
        </p:txBody>
      </p:sp>
    </p:spTree>
    <p:extLst>
      <p:ext uri="{BB962C8B-B14F-4D97-AF65-F5344CB8AC3E}">
        <p14:creationId xmlns:p14="http://schemas.microsoft.com/office/powerpoint/2010/main" val="3647482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Haalbaarheid van de app</a:t>
            </a:r>
          </a:p>
          <a:p>
            <a:endParaRPr lang="nl-BE" dirty="0"/>
          </a:p>
          <a:p>
            <a:r>
              <a:rPr lang="nl-BE" dirty="0"/>
              <a:t>Om eerlijk te zijn is het nu nog niet echt rendabel, maar als de app groeit, kunnen we die beter maken naar de toekomst toe.</a:t>
            </a:r>
          </a:p>
          <a:p>
            <a:endParaRPr lang="nl-BE" dirty="0"/>
          </a:p>
          <a:p>
            <a:r>
              <a:rPr lang="fr-FR" dirty="0"/>
              <a:t>Pour être honnête, ce n'est pas vraiment rentable pour le moment, mais si l'application se développe plus, nous pouvons l'améliorer pour l'avenir.</a:t>
            </a:r>
            <a:endParaRPr lang="nl-BE" dirty="0"/>
          </a:p>
        </p:txBody>
      </p:sp>
      <p:sp>
        <p:nvSpPr>
          <p:cNvPr id="4" name="Tijdelijke aanduiding voor dianummer 3"/>
          <p:cNvSpPr>
            <a:spLocks noGrp="1"/>
          </p:cNvSpPr>
          <p:nvPr>
            <p:ph type="sldNum" sz="quarter" idx="5"/>
          </p:nvPr>
        </p:nvSpPr>
        <p:spPr/>
        <p:txBody>
          <a:bodyPr/>
          <a:lstStyle/>
          <a:p>
            <a:fld id="{12BB6C3E-C999-49E6-9C6F-BAA88B2615BD}" type="slidenum">
              <a:rPr lang="nl-BE" smtClean="0"/>
              <a:t>11</a:t>
            </a:fld>
            <a:endParaRPr lang="nl-BE"/>
          </a:p>
        </p:txBody>
      </p:sp>
    </p:spTree>
    <p:extLst>
      <p:ext uri="{BB962C8B-B14F-4D97-AF65-F5344CB8AC3E}">
        <p14:creationId xmlns:p14="http://schemas.microsoft.com/office/powerpoint/2010/main" val="4034561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nl-NL" dirty="0"/>
              <a:t>Klik om stijl te bewerken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BA80C424-2495-4171-BDF2-70FB47D2F24C}" type="datetimeFigureOut">
              <a:rPr lang="nl-BE" smtClean="0"/>
              <a:t>14/02/2020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5ACFDC5-2624-4D1A-889A-9510B3784DC9}" type="slidenum">
              <a:rPr lang="nl-BE" smtClean="0"/>
              <a:t>‹nr.›</a:t>
            </a:fld>
            <a:endParaRPr lang="nl-BE"/>
          </a:p>
        </p:txBody>
      </p:sp>
    </p:spTree>
    <p:extLst>
      <p:ext uri="{BB962C8B-B14F-4D97-AF65-F5344CB8AC3E}">
        <p14:creationId xmlns:p14="http://schemas.microsoft.com/office/powerpoint/2010/main" val="1604014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BA80C424-2495-4171-BDF2-70FB47D2F24C}" type="datetimeFigureOut">
              <a:rPr lang="nl-BE" smtClean="0"/>
              <a:t>14/02/2020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5ACFDC5-2624-4D1A-889A-9510B3784DC9}" type="slidenum">
              <a:rPr lang="nl-BE" smtClean="0"/>
              <a:t>‹nr.›</a:t>
            </a:fld>
            <a:endParaRPr lang="nl-BE"/>
          </a:p>
        </p:txBody>
      </p:sp>
    </p:spTree>
    <p:extLst>
      <p:ext uri="{BB962C8B-B14F-4D97-AF65-F5344CB8AC3E}">
        <p14:creationId xmlns:p14="http://schemas.microsoft.com/office/powerpoint/2010/main" val="105677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BA80C424-2495-4171-BDF2-70FB47D2F24C}" type="datetimeFigureOut">
              <a:rPr lang="nl-BE" smtClean="0"/>
              <a:t>14/02/2020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5ACFDC5-2624-4D1A-889A-9510B3784DC9}" type="slidenum">
              <a:rPr lang="nl-BE" smtClean="0"/>
              <a:t>‹nr.›</a:t>
            </a:fld>
            <a:endParaRPr lang="nl-BE"/>
          </a:p>
        </p:txBody>
      </p:sp>
    </p:spTree>
    <p:extLst>
      <p:ext uri="{BB962C8B-B14F-4D97-AF65-F5344CB8AC3E}">
        <p14:creationId xmlns:p14="http://schemas.microsoft.com/office/powerpoint/2010/main" val="3462206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BA80C424-2495-4171-BDF2-70FB47D2F24C}" type="datetimeFigureOut">
              <a:rPr lang="nl-BE" smtClean="0"/>
              <a:t>14/02/2020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5ACFDC5-2624-4D1A-889A-9510B3784DC9}" type="slidenum">
              <a:rPr lang="nl-BE" smtClean="0"/>
              <a:t>‹nr.›</a:t>
            </a:fld>
            <a:endParaRPr lang="nl-BE"/>
          </a:p>
        </p:txBody>
      </p:sp>
    </p:spTree>
    <p:extLst>
      <p:ext uri="{BB962C8B-B14F-4D97-AF65-F5344CB8AC3E}">
        <p14:creationId xmlns:p14="http://schemas.microsoft.com/office/powerpoint/2010/main" val="3490304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BA80C424-2495-4171-BDF2-70FB47D2F24C}" type="datetimeFigureOut">
              <a:rPr lang="nl-BE" smtClean="0"/>
              <a:t>14/02/2020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5ACFDC5-2624-4D1A-889A-9510B3784DC9}" type="slidenum">
              <a:rPr lang="nl-BE" smtClean="0"/>
              <a:t>‹nr.›</a:t>
            </a:fld>
            <a:endParaRPr lang="nl-BE"/>
          </a:p>
        </p:txBody>
      </p:sp>
    </p:spTree>
    <p:extLst>
      <p:ext uri="{BB962C8B-B14F-4D97-AF65-F5344CB8AC3E}">
        <p14:creationId xmlns:p14="http://schemas.microsoft.com/office/powerpoint/2010/main" val="383167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BA80C424-2495-4171-BDF2-70FB47D2F24C}" type="datetimeFigureOut">
              <a:rPr lang="nl-BE" smtClean="0"/>
              <a:t>14/02/2020</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5ACFDC5-2624-4D1A-889A-9510B3784DC9}" type="slidenum">
              <a:rPr lang="nl-BE" smtClean="0"/>
              <a:t>‹nr.›</a:t>
            </a:fld>
            <a:endParaRPr lang="nl-BE"/>
          </a:p>
        </p:txBody>
      </p:sp>
    </p:spTree>
    <p:extLst>
      <p:ext uri="{BB962C8B-B14F-4D97-AF65-F5344CB8AC3E}">
        <p14:creationId xmlns:p14="http://schemas.microsoft.com/office/powerpoint/2010/main" val="1912396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bg>
      <p:bgPr>
        <a:solidFill>
          <a:schemeClr val="bg1"/>
        </a:solidFill>
        <a:effectLst/>
      </p:bgPr>
    </p:bg>
    <p:spTree>
      <p:nvGrpSpPr>
        <p:cNvPr id="1" name=""/>
        <p:cNvGrpSpPr/>
        <p:nvPr/>
      </p:nvGrpSpPr>
      <p:grpSpPr>
        <a:xfrm>
          <a:off x="0" y="0"/>
          <a:ext cx="0" cy="0"/>
          <a:chOff x="0" y="0"/>
          <a:chExt cx="0" cy="0"/>
        </a:xfrm>
      </p:grpSpPr>
      <p:sp>
        <p:nvSpPr>
          <p:cNvPr id="10" name="Rechthoek 9">
            <a:extLst>
              <a:ext uri="{FF2B5EF4-FFF2-40B4-BE49-F238E27FC236}">
                <a16:creationId xmlns:a16="http://schemas.microsoft.com/office/drawing/2014/main" id="{DB247A2A-DD62-4BB6-97B1-593A735C2C15}"/>
              </a:ext>
            </a:extLst>
          </p:cNvPr>
          <p:cNvSpPr/>
          <p:nvPr userDrawn="1"/>
        </p:nvSpPr>
        <p:spPr>
          <a:xfrm>
            <a:off x="0" y="0"/>
            <a:ext cx="7543800" cy="6858000"/>
          </a:xfrm>
          <a:prstGeom prst="rect">
            <a:avLst/>
          </a:prstGeom>
          <a:solidFill>
            <a:schemeClr val="bg1">
              <a:lumMod val="95000"/>
            </a:schemeClr>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a:xfrm>
            <a:off x="211138" y="219075"/>
            <a:ext cx="7123112" cy="1325563"/>
          </a:xfrm>
        </p:spPr>
        <p:txBody>
          <a:bodyPr/>
          <a:lstStyle/>
          <a:p>
            <a:r>
              <a:rPr lang="nl-NL" dirty="0"/>
              <a:t>Klik om stijl te bewerken</a:t>
            </a:r>
            <a:endParaRPr lang="en-US" dirty="0"/>
          </a:p>
        </p:txBody>
      </p:sp>
      <p:sp>
        <p:nvSpPr>
          <p:cNvPr id="3" name="Text Placeholder 2"/>
          <p:cNvSpPr>
            <a:spLocks noGrp="1"/>
          </p:cNvSpPr>
          <p:nvPr>
            <p:ph type="body" idx="1"/>
          </p:nvPr>
        </p:nvSpPr>
        <p:spPr>
          <a:xfrm>
            <a:off x="211138" y="1681163"/>
            <a:ext cx="71231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Klikken om de tekststijl van het model te bewerken</a:t>
            </a:r>
          </a:p>
        </p:txBody>
      </p:sp>
      <p:sp>
        <p:nvSpPr>
          <p:cNvPr id="4" name="Content Placeholder 3"/>
          <p:cNvSpPr>
            <a:spLocks noGrp="1"/>
          </p:cNvSpPr>
          <p:nvPr>
            <p:ph sz="half" idx="2"/>
          </p:nvPr>
        </p:nvSpPr>
        <p:spPr>
          <a:xfrm>
            <a:off x="211138" y="2505075"/>
            <a:ext cx="7123112" cy="3684588"/>
          </a:xfrm>
        </p:spPr>
        <p:txBody>
          <a:bodyPr/>
          <a:lstStyle>
            <a:lvl1pPr>
              <a:buClr>
                <a:srgbClr val="05F2F2"/>
              </a:buClr>
              <a:buSzPct val="112000"/>
              <a:defRPr/>
            </a:lvl1pPr>
            <a:lvl2pPr>
              <a:buClr>
                <a:srgbClr val="05F2F2"/>
              </a:buClr>
              <a:buSzPct val="112000"/>
              <a:defRPr/>
            </a:lvl2pPr>
            <a:lvl3pPr>
              <a:buClr>
                <a:srgbClr val="05F2F2"/>
              </a:buClr>
              <a:buSzPct val="112000"/>
              <a:defRPr/>
            </a:lvl3pPr>
            <a:lvl4pPr>
              <a:buClr>
                <a:srgbClr val="05F2F2"/>
              </a:buClr>
              <a:buSzPct val="112000"/>
              <a:defRPr/>
            </a:lvl4pPr>
            <a:lvl5pPr>
              <a:buClr>
                <a:srgbClr val="05F2F2"/>
              </a:buClr>
              <a:buSzPct val="112000"/>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5" name="Text Placeholder 4"/>
          <p:cNvSpPr>
            <a:spLocks noGrp="1"/>
          </p:cNvSpPr>
          <p:nvPr>
            <p:ph type="body" sz="quarter" idx="3"/>
          </p:nvPr>
        </p:nvSpPr>
        <p:spPr>
          <a:xfrm>
            <a:off x="7754938" y="219075"/>
            <a:ext cx="422592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7754936" y="1262855"/>
            <a:ext cx="4225925" cy="4926807"/>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8" name="Footer Placeholder 7"/>
          <p:cNvSpPr>
            <a:spLocks noGrp="1"/>
          </p:cNvSpPr>
          <p:nvPr>
            <p:ph type="ftr" sz="quarter" idx="11"/>
          </p:nvPr>
        </p:nvSpPr>
        <p:spPr>
          <a:xfrm>
            <a:off x="211138" y="6344443"/>
            <a:ext cx="7123112" cy="365125"/>
          </a:xfrm>
        </p:spPr>
        <p:txBody>
          <a:bodyPr/>
          <a:lstStyle/>
          <a:p>
            <a:endParaRPr lang="nl-BE" dirty="0"/>
          </a:p>
        </p:txBody>
      </p:sp>
      <p:sp>
        <p:nvSpPr>
          <p:cNvPr id="9" name="Slide Number Placeholder 8"/>
          <p:cNvSpPr>
            <a:spLocks noGrp="1"/>
          </p:cNvSpPr>
          <p:nvPr>
            <p:ph type="sldNum" sz="quarter" idx="12"/>
          </p:nvPr>
        </p:nvSpPr>
        <p:spPr>
          <a:xfrm>
            <a:off x="9237661" y="6356349"/>
            <a:ext cx="2743200" cy="365125"/>
          </a:xfrm>
        </p:spPr>
        <p:txBody>
          <a:bodyPr/>
          <a:lstStyle/>
          <a:p>
            <a:fld id="{D5ACFDC5-2624-4D1A-889A-9510B3784DC9}" type="slidenum">
              <a:rPr lang="nl-BE" smtClean="0"/>
              <a:t>‹nr.›</a:t>
            </a:fld>
            <a:endParaRPr lang="nl-BE" dirty="0"/>
          </a:p>
        </p:txBody>
      </p:sp>
    </p:spTree>
    <p:extLst>
      <p:ext uri="{BB962C8B-B14F-4D97-AF65-F5344CB8AC3E}">
        <p14:creationId xmlns:p14="http://schemas.microsoft.com/office/powerpoint/2010/main" val="2409000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BA80C424-2495-4171-BDF2-70FB47D2F24C}" type="datetimeFigureOut">
              <a:rPr lang="nl-BE" smtClean="0"/>
              <a:t>14/02/2020</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5ACFDC5-2624-4D1A-889A-9510B3784DC9}" type="slidenum">
              <a:rPr lang="nl-BE" smtClean="0"/>
              <a:t>‹nr.›</a:t>
            </a:fld>
            <a:endParaRPr lang="nl-BE"/>
          </a:p>
        </p:txBody>
      </p:sp>
    </p:spTree>
    <p:extLst>
      <p:ext uri="{BB962C8B-B14F-4D97-AF65-F5344CB8AC3E}">
        <p14:creationId xmlns:p14="http://schemas.microsoft.com/office/powerpoint/2010/main" val="1286858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80C424-2495-4171-BDF2-70FB47D2F24C}" type="datetimeFigureOut">
              <a:rPr lang="nl-BE" smtClean="0"/>
              <a:t>14/02/2020</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5ACFDC5-2624-4D1A-889A-9510B3784DC9}" type="slidenum">
              <a:rPr lang="nl-BE" smtClean="0"/>
              <a:t>‹nr.›</a:t>
            </a:fld>
            <a:endParaRPr lang="nl-BE"/>
          </a:p>
        </p:txBody>
      </p:sp>
    </p:spTree>
    <p:extLst>
      <p:ext uri="{BB962C8B-B14F-4D97-AF65-F5344CB8AC3E}">
        <p14:creationId xmlns:p14="http://schemas.microsoft.com/office/powerpoint/2010/main" val="2813425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BA80C424-2495-4171-BDF2-70FB47D2F24C}" type="datetimeFigureOut">
              <a:rPr lang="nl-BE" smtClean="0"/>
              <a:t>14/02/2020</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5ACFDC5-2624-4D1A-889A-9510B3784DC9}" type="slidenum">
              <a:rPr lang="nl-BE" smtClean="0"/>
              <a:t>‹nr.›</a:t>
            </a:fld>
            <a:endParaRPr lang="nl-BE"/>
          </a:p>
        </p:txBody>
      </p:sp>
    </p:spTree>
    <p:extLst>
      <p:ext uri="{BB962C8B-B14F-4D97-AF65-F5344CB8AC3E}">
        <p14:creationId xmlns:p14="http://schemas.microsoft.com/office/powerpoint/2010/main" val="3728825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BA80C424-2495-4171-BDF2-70FB47D2F24C}" type="datetimeFigureOut">
              <a:rPr lang="nl-BE" smtClean="0"/>
              <a:t>14/02/2020</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5ACFDC5-2624-4D1A-889A-9510B3784DC9}" type="slidenum">
              <a:rPr lang="nl-BE" smtClean="0"/>
              <a:t>‹nr.›</a:t>
            </a:fld>
            <a:endParaRPr lang="nl-BE"/>
          </a:p>
        </p:txBody>
      </p:sp>
    </p:spTree>
    <p:extLst>
      <p:ext uri="{BB962C8B-B14F-4D97-AF65-F5344CB8AC3E}">
        <p14:creationId xmlns:p14="http://schemas.microsoft.com/office/powerpoint/2010/main" val="22913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5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80C424-2495-4171-BDF2-70FB47D2F24C}" type="datetimeFigureOut">
              <a:rPr lang="nl-BE" smtClean="0"/>
              <a:t>14/02/2020</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ACFDC5-2624-4D1A-889A-9510B3784DC9}" type="slidenum">
              <a:rPr lang="nl-BE" smtClean="0"/>
              <a:t>‹nr.›</a:t>
            </a:fld>
            <a:endParaRPr lang="nl-BE"/>
          </a:p>
        </p:txBody>
      </p:sp>
    </p:spTree>
    <p:extLst>
      <p:ext uri="{BB962C8B-B14F-4D97-AF65-F5344CB8AC3E}">
        <p14:creationId xmlns:p14="http://schemas.microsoft.com/office/powerpoint/2010/main" val="41799837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Afbeelding 12" descr="Afbeelding met klok, meter&#10;&#10;Automatisch gegenereerde beschrijving">
            <a:extLst>
              <a:ext uri="{FF2B5EF4-FFF2-40B4-BE49-F238E27FC236}">
                <a16:creationId xmlns:a16="http://schemas.microsoft.com/office/drawing/2014/main" id="{6E2611B7-D110-42A7-8103-F16274C15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362200"/>
            <a:ext cx="8991600" cy="2133600"/>
          </a:xfrm>
          <a:prstGeom prst="rect">
            <a:avLst/>
          </a:prstGeom>
        </p:spPr>
      </p:pic>
    </p:spTree>
    <p:extLst>
      <p:ext uri="{BB962C8B-B14F-4D97-AF65-F5344CB8AC3E}">
        <p14:creationId xmlns:p14="http://schemas.microsoft.com/office/powerpoint/2010/main" val="3024260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1ED308-F36E-45AA-84E0-626F7C4BDA52}"/>
              </a:ext>
            </a:extLst>
          </p:cNvPr>
          <p:cNvSpPr>
            <a:spLocks noGrp="1"/>
          </p:cNvSpPr>
          <p:nvPr>
            <p:ph type="title"/>
          </p:nvPr>
        </p:nvSpPr>
        <p:spPr/>
        <p:txBody>
          <a:bodyPr/>
          <a:lstStyle/>
          <a:p>
            <a:r>
              <a:rPr lang="nl-NL" b="1" dirty="0">
                <a:latin typeface="Proxima Nova" panose="02000506030000020004" pitchFamily="50" charset="0"/>
              </a:rPr>
              <a:t>Desirability</a:t>
            </a:r>
            <a:endParaRPr lang="nl-BE" b="1" dirty="0">
              <a:latin typeface="Proxima Nova" panose="02000506030000020004" pitchFamily="50" charset="0"/>
            </a:endParaRPr>
          </a:p>
        </p:txBody>
      </p:sp>
      <p:sp>
        <p:nvSpPr>
          <p:cNvPr id="3" name="Tijdelijke aanduiding voor tekst 2">
            <a:extLst>
              <a:ext uri="{FF2B5EF4-FFF2-40B4-BE49-F238E27FC236}">
                <a16:creationId xmlns:a16="http://schemas.microsoft.com/office/drawing/2014/main" id="{91E11117-5D8F-4CE2-995E-9F2C8A897204}"/>
              </a:ext>
            </a:extLst>
          </p:cNvPr>
          <p:cNvSpPr>
            <a:spLocks noGrp="1"/>
          </p:cNvSpPr>
          <p:nvPr>
            <p:ph type="body" idx="1"/>
          </p:nvPr>
        </p:nvSpPr>
        <p:spPr/>
        <p:txBody>
          <a:bodyPr/>
          <a:lstStyle/>
          <a:p>
            <a:endParaRPr lang="nl-BE"/>
          </a:p>
        </p:txBody>
      </p:sp>
      <p:sp>
        <p:nvSpPr>
          <p:cNvPr id="4" name="Tijdelijke aanduiding voor inhoud 3">
            <a:extLst>
              <a:ext uri="{FF2B5EF4-FFF2-40B4-BE49-F238E27FC236}">
                <a16:creationId xmlns:a16="http://schemas.microsoft.com/office/drawing/2014/main" id="{CA05F1C8-3C7D-4185-AD91-9234F70CEDA1}"/>
              </a:ext>
            </a:extLst>
          </p:cNvPr>
          <p:cNvSpPr>
            <a:spLocks noGrp="1"/>
          </p:cNvSpPr>
          <p:nvPr>
            <p:ph sz="half" idx="2"/>
          </p:nvPr>
        </p:nvSpPr>
        <p:spPr/>
        <p:txBody>
          <a:bodyPr/>
          <a:lstStyle/>
          <a:p>
            <a:r>
              <a:rPr lang="nl-BE" dirty="0"/>
              <a:t>Route </a:t>
            </a:r>
            <a:r>
              <a:rPr lang="nl-BE" dirty="0" err="1"/>
              <a:t>guidance</a:t>
            </a:r>
            <a:endParaRPr lang="nl-BE" dirty="0"/>
          </a:p>
          <a:p>
            <a:r>
              <a:rPr lang="nl-BE" dirty="0"/>
              <a:t>Les </a:t>
            </a:r>
            <a:r>
              <a:rPr lang="nl-BE" dirty="0" err="1"/>
              <a:t>statistiques</a:t>
            </a:r>
            <a:endParaRPr lang="nl-BE" dirty="0"/>
          </a:p>
          <a:p>
            <a:pPr lvl="1"/>
            <a:r>
              <a:rPr lang="nl-BE" dirty="0" err="1"/>
              <a:t>Consulter</a:t>
            </a:r>
            <a:endParaRPr lang="nl-BE" dirty="0"/>
          </a:p>
          <a:p>
            <a:pPr lvl="1"/>
            <a:r>
              <a:rPr lang="nl-BE" dirty="0" err="1"/>
              <a:t>Comparer</a:t>
            </a:r>
            <a:endParaRPr lang="nl-BE" dirty="0"/>
          </a:p>
        </p:txBody>
      </p:sp>
      <p:sp>
        <p:nvSpPr>
          <p:cNvPr id="5" name="Tijdelijke aanduiding voor tekst 4">
            <a:extLst>
              <a:ext uri="{FF2B5EF4-FFF2-40B4-BE49-F238E27FC236}">
                <a16:creationId xmlns:a16="http://schemas.microsoft.com/office/drawing/2014/main" id="{0DE4660D-BFA9-4953-A0F2-351FA44BB581}"/>
              </a:ext>
            </a:extLst>
          </p:cNvPr>
          <p:cNvSpPr>
            <a:spLocks noGrp="1"/>
          </p:cNvSpPr>
          <p:nvPr>
            <p:ph type="body" sz="quarter" idx="3"/>
          </p:nvPr>
        </p:nvSpPr>
        <p:spPr/>
        <p:txBody>
          <a:bodyPr/>
          <a:lstStyle/>
          <a:p>
            <a:endParaRPr lang="nl-BE"/>
          </a:p>
        </p:txBody>
      </p:sp>
      <p:sp>
        <p:nvSpPr>
          <p:cNvPr id="6" name="Tijdelijke aanduiding voor inhoud 5">
            <a:extLst>
              <a:ext uri="{FF2B5EF4-FFF2-40B4-BE49-F238E27FC236}">
                <a16:creationId xmlns:a16="http://schemas.microsoft.com/office/drawing/2014/main" id="{2030CD20-015E-4EC5-A3DB-177D9086A9DB}"/>
              </a:ext>
            </a:extLst>
          </p:cNvPr>
          <p:cNvSpPr>
            <a:spLocks noGrp="1"/>
          </p:cNvSpPr>
          <p:nvPr>
            <p:ph sz="quarter" idx="4"/>
          </p:nvPr>
        </p:nvSpPr>
        <p:spPr/>
        <p:txBody>
          <a:bodyPr/>
          <a:lstStyle/>
          <a:p>
            <a:endParaRPr lang="nl-BE"/>
          </a:p>
        </p:txBody>
      </p:sp>
    </p:spTree>
    <p:extLst>
      <p:ext uri="{BB962C8B-B14F-4D97-AF65-F5344CB8AC3E}">
        <p14:creationId xmlns:p14="http://schemas.microsoft.com/office/powerpoint/2010/main" val="12407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1CBBAE-B427-4A97-B76D-97FE54C55222}"/>
              </a:ext>
            </a:extLst>
          </p:cNvPr>
          <p:cNvSpPr>
            <a:spLocks noGrp="1"/>
          </p:cNvSpPr>
          <p:nvPr>
            <p:ph type="title"/>
          </p:nvPr>
        </p:nvSpPr>
        <p:spPr/>
        <p:txBody>
          <a:bodyPr/>
          <a:lstStyle/>
          <a:p>
            <a:r>
              <a:rPr lang="nl-BE" b="1" dirty="0">
                <a:latin typeface="Proxima Nova" panose="02000506030000020004" pitchFamily="50" charset="0"/>
              </a:rPr>
              <a:t>Viability</a:t>
            </a:r>
          </a:p>
        </p:txBody>
      </p:sp>
      <p:sp>
        <p:nvSpPr>
          <p:cNvPr id="3" name="Tijdelijke aanduiding voor tekst 2">
            <a:extLst>
              <a:ext uri="{FF2B5EF4-FFF2-40B4-BE49-F238E27FC236}">
                <a16:creationId xmlns:a16="http://schemas.microsoft.com/office/drawing/2014/main" id="{F6D5FE79-0F49-4DC2-B056-2765DD14A1CF}"/>
              </a:ext>
            </a:extLst>
          </p:cNvPr>
          <p:cNvSpPr>
            <a:spLocks noGrp="1"/>
          </p:cNvSpPr>
          <p:nvPr>
            <p:ph type="body" idx="1"/>
          </p:nvPr>
        </p:nvSpPr>
        <p:spPr/>
        <p:txBody>
          <a:bodyPr/>
          <a:lstStyle/>
          <a:p>
            <a:endParaRPr lang="nl-BE" dirty="0"/>
          </a:p>
        </p:txBody>
      </p:sp>
      <p:sp>
        <p:nvSpPr>
          <p:cNvPr id="4" name="Tijdelijke aanduiding voor inhoud 3">
            <a:extLst>
              <a:ext uri="{FF2B5EF4-FFF2-40B4-BE49-F238E27FC236}">
                <a16:creationId xmlns:a16="http://schemas.microsoft.com/office/drawing/2014/main" id="{543CAAD0-B390-4EC8-9DC6-295D84A6DEB6}"/>
              </a:ext>
            </a:extLst>
          </p:cNvPr>
          <p:cNvSpPr>
            <a:spLocks noGrp="1"/>
          </p:cNvSpPr>
          <p:nvPr>
            <p:ph sz="half" idx="2"/>
          </p:nvPr>
        </p:nvSpPr>
        <p:spPr/>
        <p:txBody>
          <a:bodyPr/>
          <a:lstStyle/>
          <a:p>
            <a:r>
              <a:rPr lang="nl-BE" dirty="0"/>
              <a:t>Application </a:t>
            </a:r>
            <a:r>
              <a:rPr lang="nl-BE" dirty="0" err="1"/>
              <a:t>développe</a:t>
            </a:r>
            <a:r>
              <a:rPr lang="nl-BE" dirty="0"/>
              <a:t> plus</a:t>
            </a:r>
          </a:p>
          <a:p>
            <a:r>
              <a:rPr lang="nl-BE" dirty="0" err="1"/>
              <a:t>Avenir</a:t>
            </a:r>
            <a:r>
              <a:rPr lang="nl-BE" dirty="0"/>
              <a:t> </a:t>
            </a:r>
            <a:r>
              <a:rPr lang="nl-BE" dirty="0">
                <a:sym typeface="Wingdings" panose="05000000000000000000" pitchFamily="2" charset="2"/>
              </a:rPr>
              <a:t> </a:t>
            </a:r>
            <a:r>
              <a:rPr lang="nl-BE" dirty="0" err="1">
                <a:sym typeface="Wingdings" panose="05000000000000000000" pitchFamily="2" charset="2"/>
              </a:rPr>
              <a:t>améliorer</a:t>
            </a:r>
            <a:endParaRPr lang="nl-BE" dirty="0"/>
          </a:p>
        </p:txBody>
      </p:sp>
      <p:sp>
        <p:nvSpPr>
          <p:cNvPr id="5" name="Tijdelijke aanduiding voor tekst 4">
            <a:extLst>
              <a:ext uri="{FF2B5EF4-FFF2-40B4-BE49-F238E27FC236}">
                <a16:creationId xmlns:a16="http://schemas.microsoft.com/office/drawing/2014/main" id="{2302BF57-5130-4A9F-955A-ABF09F5712AC}"/>
              </a:ext>
            </a:extLst>
          </p:cNvPr>
          <p:cNvSpPr>
            <a:spLocks noGrp="1"/>
          </p:cNvSpPr>
          <p:nvPr>
            <p:ph type="body" sz="quarter" idx="3"/>
          </p:nvPr>
        </p:nvSpPr>
        <p:spPr/>
        <p:txBody>
          <a:bodyPr/>
          <a:lstStyle/>
          <a:p>
            <a:endParaRPr lang="nl-BE"/>
          </a:p>
        </p:txBody>
      </p:sp>
      <p:sp>
        <p:nvSpPr>
          <p:cNvPr id="6" name="Tijdelijke aanduiding voor inhoud 5">
            <a:extLst>
              <a:ext uri="{FF2B5EF4-FFF2-40B4-BE49-F238E27FC236}">
                <a16:creationId xmlns:a16="http://schemas.microsoft.com/office/drawing/2014/main" id="{090E5DBA-F940-4037-A114-40B7D29F9C25}"/>
              </a:ext>
            </a:extLst>
          </p:cNvPr>
          <p:cNvSpPr>
            <a:spLocks noGrp="1"/>
          </p:cNvSpPr>
          <p:nvPr>
            <p:ph sz="quarter" idx="4"/>
          </p:nvPr>
        </p:nvSpPr>
        <p:spPr/>
        <p:txBody>
          <a:bodyPr/>
          <a:lstStyle/>
          <a:p>
            <a:endParaRPr lang="nl-BE"/>
          </a:p>
        </p:txBody>
      </p:sp>
    </p:spTree>
    <p:extLst>
      <p:ext uri="{BB962C8B-B14F-4D97-AF65-F5344CB8AC3E}">
        <p14:creationId xmlns:p14="http://schemas.microsoft.com/office/powerpoint/2010/main" val="2739254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881F89-A69D-43E6-AF39-1653D4E59353}"/>
              </a:ext>
            </a:extLst>
          </p:cNvPr>
          <p:cNvSpPr>
            <a:spLocks noGrp="1"/>
          </p:cNvSpPr>
          <p:nvPr>
            <p:ph type="title"/>
          </p:nvPr>
        </p:nvSpPr>
        <p:spPr/>
        <p:txBody>
          <a:bodyPr/>
          <a:lstStyle/>
          <a:p>
            <a:r>
              <a:rPr lang="nl-BE" b="1" dirty="0" err="1">
                <a:solidFill>
                  <a:srgbClr val="10171B"/>
                </a:solidFill>
                <a:latin typeface="Proxima nova" panose="02000506030000020004" pitchFamily="50" charset="0"/>
              </a:rPr>
              <a:t>Qui</a:t>
            </a:r>
            <a:r>
              <a:rPr lang="nl-BE" b="1" dirty="0">
                <a:solidFill>
                  <a:srgbClr val="10171B"/>
                </a:solidFill>
                <a:latin typeface="Proxima nova" panose="02000506030000020004" pitchFamily="50" charset="0"/>
              </a:rPr>
              <a:t> </a:t>
            </a:r>
            <a:r>
              <a:rPr lang="nl-BE" b="1" dirty="0" err="1">
                <a:solidFill>
                  <a:srgbClr val="10171B"/>
                </a:solidFill>
                <a:latin typeface="Proxima nova" panose="02000506030000020004" pitchFamily="50" charset="0"/>
              </a:rPr>
              <a:t>sommes-nous</a:t>
            </a:r>
            <a:r>
              <a:rPr lang="nl-BE" b="1" dirty="0">
                <a:solidFill>
                  <a:srgbClr val="10171B"/>
                </a:solidFill>
                <a:latin typeface="Proxima nova" panose="02000506030000020004" pitchFamily="50" charset="0"/>
              </a:rPr>
              <a:t>? </a:t>
            </a:r>
            <a:r>
              <a:rPr lang="nl-BE" b="1" dirty="0">
                <a:solidFill>
                  <a:srgbClr val="10171B"/>
                </a:solidFill>
                <a:latin typeface="Proxyma nova"/>
              </a:rPr>
              <a:t> </a:t>
            </a:r>
          </a:p>
        </p:txBody>
      </p:sp>
      <p:sp>
        <p:nvSpPr>
          <p:cNvPr id="14" name="Tijdelijke aanduiding voor tekst 13">
            <a:extLst>
              <a:ext uri="{FF2B5EF4-FFF2-40B4-BE49-F238E27FC236}">
                <a16:creationId xmlns:a16="http://schemas.microsoft.com/office/drawing/2014/main" id="{8CE69995-D61C-40E3-ACE4-A0D124956678}"/>
              </a:ext>
            </a:extLst>
          </p:cNvPr>
          <p:cNvSpPr>
            <a:spLocks noGrp="1"/>
          </p:cNvSpPr>
          <p:nvPr>
            <p:ph type="body" sz="quarter" idx="3"/>
          </p:nvPr>
        </p:nvSpPr>
        <p:spPr/>
        <p:txBody>
          <a:bodyPr/>
          <a:lstStyle/>
          <a:p>
            <a:endParaRPr lang="nl-BE"/>
          </a:p>
        </p:txBody>
      </p:sp>
      <p:pic>
        <p:nvPicPr>
          <p:cNvPr id="5" name="Picture 2" descr="Afbeeldingsresultaat voor persoon icoon">
            <a:extLst>
              <a:ext uri="{FF2B5EF4-FFF2-40B4-BE49-F238E27FC236}">
                <a16:creationId xmlns:a16="http://schemas.microsoft.com/office/drawing/2014/main" id="{94BD1AFA-78E8-43CC-A9B6-C612E0F23E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876" t="23207" r="26162" b="23117"/>
          <a:stretch/>
        </p:blipFill>
        <p:spPr bwMode="auto">
          <a:xfrm>
            <a:off x="298794" y="1423566"/>
            <a:ext cx="1553226" cy="17383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fbeeldingsresultaat voor persoon icoon">
            <a:extLst>
              <a:ext uri="{FF2B5EF4-FFF2-40B4-BE49-F238E27FC236}">
                <a16:creationId xmlns:a16="http://schemas.microsoft.com/office/drawing/2014/main" id="{E8BB33A9-4471-4ED2-BA9D-CDE1D465DB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876" t="23207" r="26162" b="23117"/>
          <a:stretch/>
        </p:blipFill>
        <p:spPr bwMode="auto">
          <a:xfrm>
            <a:off x="5648812" y="1406839"/>
            <a:ext cx="1553226" cy="17383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fbeeldingsresultaat voor persoon icoon">
            <a:extLst>
              <a:ext uri="{FF2B5EF4-FFF2-40B4-BE49-F238E27FC236}">
                <a16:creationId xmlns:a16="http://schemas.microsoft.com/office/drawing/2014/main" id="{B40ADFF1-704E-4DB0-A2CE-B9046F8828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876" t="23207" r="26162" b="23117"/>
          <a:stretch/>
        </p:blipFill>
        <p:spPr bwMode="auto">
          <a:xfrm>
            <a:off x="298794" y="3893236"/>
            <a:ext cx="1553226" cy="1738313"/>
          </a:xfrm>
          <a:prstGeom prst="rect">
            <a:avLst/>
          </a:prstGeom>
          <a:noFill/>
          <a:extLst>
            <a:ext uri="{909E8E84-426E-40DD-AFC4-6F175D3DCCD1}">
              <a14:hiddenFill xmlns:a14="http://schemas.microsoft.com/office/drawing/2010/main">
                <a:solidFill>
                  <a:srgbClr val="FFFFFF"/>
                </a:solidFill>
              </a14:hiddenFill>
            </a:ext>
          </a:extLst>
        </p:spPr>
      </p:pic>
      <p:sp>
        <p:nvSpPr>
          <p:cNvPr id="4" name="Tekstvak 3">
            <a:extLst>
              <a:ext uri="{FF2B5EF4-FFF2-40B4-BE49-F238E27FC236}">
                <a16:creationId xmlns:a16="http://schemas.microsoft.com/office/drawing/2014/main" id="{6DE44555-3D5A-42AB-B66E-CF76CAC1A00B}"/>
              </a:ext>
            </a:extLst>
          </p:cNvPr>
          <p:cNvSpPr txBox="1"/>
          <p:nvPr/>
        </p:nvSpPr>
        <p:spPr>
          <a:xfrm>
            <a:off x="419686" y="3145152"/>
            <a:ext cx="2417523" cy="369332"/>
          </a:xfrm>
          <a:prstGeom prst="rect">
            <a:avLst/>
          </a:prstGeom>
          <a:noFill/>
        </p:spPr>
        <p:txBody>
          <a:bodyPr wrap="square" rtlCol="0">
            <a:spAutoFit/>
          </a:bodyPr>
          <a:lstStyle/>
          <a:p>
            <a:r>
              <a:rPr lang="nl-BE" dirty="0">
                <a:latin typeface="Proxima nova" panose="02000506030000020004" pitchFamily="50" charset="0"/>
              </a:rPr>
              <a:t>Ari </a:t>
            </a:r>
            <a:r>
              <a:rPr lang="nl-BE" dirty="0" err="1">
                <a:latin typeface="Proxima nova" panose="02000506030000020004" pitchFamily="50" charset="0"/>
              </a:rPr>
              <a:t>Lybaert</a:t>
            </a:r>
            <a:endParaRPr lang="nl-BE" dirty="0">
              <a:latin typeface="Proxima nova" panose="02000506030000020004" pitchFamily="50" charset="0"/>
            </a:endParaRPr>
          </a:p>
        </p:txBody>
      </p:sp>
      <p:sp>
        <p:nvSpPr>
          <p:cNvPr id="9" name="Tekstvak 8">
            <a:extLst>
              <a:ext uri="{FF2B5EF4-FFF2-40B4-BE49-F238E27FC236}">
                <a16:creationId xmlns:a16="http://schemas.microsoft.com/office/drawing/2014/main" id="{93A3661F-46FD-4DEE-A32D-ADFA9E8F90DF}"/>
              </a:ext>
            </a:extLst>
          </p:cNvPr>
          <p:cNvSpPr txBox="1"/>
          <p:nvPr/>
        </p:nvSpPr>
        <p:spPr>
          <a:xfrm>
            <a:off x="2121199" y="3169895"/>
            <a:ext cx="2615850" cy="369332"/>
          </a:xfrm>
          <a:prstGeom prst="rect">
            <a:avLst/>
          </a:prstGeom>
          <a:noFill/>
        </p:spPr>
        <p:txBody>
          <a:bodyPr wrap="square" rtlCol="0">
            <a:spAutoFit/>
          </a:bodyPr>
          <a:lstStyle/>
          <a:p>
            <a:r>
              <a:rPr lang="nl-BE" dirty="0">
                <a:latin typeface="Proxima nova" panose="02000506030000020004" pitchFamily="50" charset="0"/>
              </a:rPr>
              <a:t>Kobe </a:t>
            </a:r>
            <a:r>
              <a:rPr lang="nl-BE" dirty="0" err="1">
                <a:latin typeface="Proxima nova" panose="02000506030000020004" pitchFamily="50" charset="0"/>
              </a:rPr>
              <a:t>Coene</a:t>
            </a:r>
            <a:endParaRPr lang="nl-BE" dirty="0">
              <a:latin typeface="Proxima nova" panose="02000506030000020004" pitchFamily="50" charset="0"/>
            </a:endParaRPr>
          </a:p>
        </p:txBody>
      </p:sp>
      <p:sp>
        <p:nvSpPr>
          <p:cNvPr id="10" name="Tekstvak 9">
            <a:extLst>
              <a:ext uri="{FF2B5EF4-FFF2-40B4-BE49-F238E27FC236}">
                <a16:creationId xmlns:a16="http://schemas.microsoft.com/office/drawing/2014/main" id="{61C699E4-DA38-4E22-B074-1BC2A3E734A4}"/>
              </a:ext>
            </a:extLst>
          </p:cNvPr>
          <p:cNvSpPr txBox="1"/>
          <p:nvPr/>
        </p:nvSpPr>
        <p:spPr>
          <a:xfrm>
            <a:off x="3732104" y="3192802"/>
            <a:ext cx="2530129" cy="369332"/>
          </a:xfrm>
          <a:prstGeom prst="rect">
            <a:avLst/>
          </a:prstGeom>
          <a:noFill/>
        </p:spPr>
        <p:txBody>
          <a:bodyPr wrap="square" rtlCol="0">
            <a:spAutoFit/>
          </a:bodyPr>
          <a:lstStyle/>
          <a:p>
            <a:r>
              <a:rPr lang="nl-BE" dirty="0">
                <a:latin typeface="Proxima nova" panose="02000506030000020004" pitchFamily="50" charset="0"/>
              </a:rPr>
              <a:t>Thomas </a:t>
            </a:r>
            <a:r>
              <a:rPr lang="nl-BE" dirty="0" err="1">
                <a:latin typeface="Proxima nova" panose="02000506030000020004" pitchFamily="50" charset="0"/>
              </a:rPr>
              <a:t>Delahaye</a:t>
            </a:r>
            <a:endParaRPr lang="nl-BE" dirty="0">
              <a:latin typeface="Proxima nova" panose="02000506030000020004" pitchFamily="50" charset="0"/>
            </a:endParaRPr>
          </a:p>
        </p:txBody>
      </p:sp>
      <p:sp>
        <p:nvSpPr>
          <p:cNvPr id="11" name="Tekstvak 10">
            <a:extLst>
              <a:ext uri="{FF2B5EF4-FFF2-40B4-BE49-F238E27FC236}">
                <a16:creationId xmlns:a16="http://schemas.microsoft.com/office/drawing/2014/main" id="{E114A456-F931-486C-9C41-647938322DCF}"/>
              </a:ext>
            </a:extLst>
          </p:cNvPr>
          <p:cNvSpPr txBox="1"/>
          <p:nvPr/>
        </p:nvSpPr>
        <p:spPr>
          <a:xfrm>
            <a:off x="5702888" y="3192802"/>
            <a:ext cx="2052050" cy="369332"/>
          </a:xfrm>
          <a:prstGeom prst="rect">
            <a:avLst/>
          </a:prstGeom>
          <a:noFill/>
        </p:spPr>
        <p:txBody>
          <a:bodyPr wrap="square" rtlCol="0">
            <a:spAutoFit/>
          </a:bodyPr>
          <a:lstStyle/>
          <a:p>
            <a:r>
              <a:rPr lang="nl-BE" dirty="0">
                <a:latin typeface="Proxima nova" panose="02000506030000020004" pitchFamily="50" charset="0"/>
              </a:rPr>
              <a:t>Dylan Willems</a:t>
            </a:r>
          </a:p>
        </p:txBody>
      </p:sp>
      <p:sp>
        <p:nvSpPr>
          <p:cNvPr id="12" name="Tekstvak 11">
            <a:extLst>
              <a:ext uri="{FF2B5EF4-FFF2-40B4-BE49-F238E27FC236}">
                <a16:creationId xmlns:a16="http://schemas.microsoft.com/office/drawing/2014/main" id="{70F762AC-710A-4ED8-B2B9-05315367B844}"/>
              </a:ext>
            </a:extLst>
          </p:cNvPr>
          <p:cNvSpPr txBox="1"/>
          <p:nvPr/>
        </p:nvSpPr>
        <p:spPr>
          <a:xfrm>
            <a:off x="211138" y="5640969"/>
            <a:ext cx="2190750" cy="369332"/>
          </a:xfrm>
          <a:prstGeom prst="rect">
            <a:avLst/>
          </a:prstGeom>
          <a:noFill/>
        </p:spPr>
        <p:txBody>
          <a:bodyPr wrap="square" rtlCol="0">
            <a:spAutoFit/>
          </a:bodyPr>
          <a:lstStyle/>
          <a:p>
            <a:r>
              <a:rPr lang="nl-BE" dirty="0">
                <a:latin typeface="Proxima nova" panose="02000506030000020004" pitchFamily="50" charset="0"/>
              </a:rPr>
              <a:t>Marie Bruggeman</a:t>
            </a:r>
          </a:p>
        </p:txBody>
      </p:sp>
      <p:pic>
        <p:nvPicPr>
          <p:cNvPr id="18" name="Picture 2" descr="Afbeeldingsresultaat voor persoon icoon">
            <a:extLst>
              <a:ext uri="{FF2B5EF4-FFF2-40B4-BE49-F238E27FC236}">
                <a16:creationId xmlns:a16="http://schemas.microsoft.com/office/drawing/2014/main" id="{A761A0E8-26EE-4FEB-B7BA-0720725196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876" t="23207" r="26162" b="23117"/>
          <a:stretch/>
        </p:blipFill>
        <p:spPr bwMode="auto">
          <a:xfrm>
            <a:off x="2131084" y="1411290"/>
            <a:ext cx="1553226" cy="173831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Afbeeldingsresultaat voor persoon icoon">
            <a:extLst>
              <a:ext uri="{FF2B5EF4-FFF2-40B4-BE49-F238E27FC236}">
                <a16:creationId xmlns:a16="http://schemas.microsoft.com/office/drawing/2014/main" id="{0514BE16-06CB-4023-8AAE-C32F637EB4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876" t="23207" r="26162" b="23117"/>
          <a:stretch/>
        </p:blipFill>
        <p:spPr bwMode="auto">
          <a:xfrm>
            <a:off x="3963374" y="1423565"/>
            <a:ext cx="1553226" cy="1738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3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CEC866-4037-4701-9F14-06205AC2C7DA}"/>
              </a:ext>
            </a:extLst>
          </p:cNvPr>
          <p:cNvSpPr>
            <a:spLocks noGrp="1"/>
          </p:cNvSpPr>
          <p:nvPr>
            <p:ph type="title"/>
          </p:nvPr>
        </p:nvSpPr>
        <p:spPr/>
        <p:txBody>
          <a:bodyPr/>
          <a:lstStyle/>
          <a:p>
            <a:r>
              <a:rPr lang="nl-BE" b="1" dirty="0">
                <a:latin typeface="Proxima nova" panose="02000506030000020004" pitchFamily="50" charset="0"/>
              </a:rPr>
              <a:t>Paris-</a:t>
            </a:r>
            <a:r>
              <a:rPr lang="nl-BE" b="1" dirty="0" err="1">
                <a:latin typeface="Proxima nova" panose="02000506030000020004" pitchFamily="50" charset="0"/>
              </a:rPr>
              <a:t>Roubaix</a:t>
            </a:r>
            <a:endParaRPr lang="nl-BE" b="1" dirty="0">
              <a:latin typeface="Proxima nova" panose="02000506030000020004" pitchFamily="50" charset="0"/>
            </a:endParaRPr>
          </a:p>
        </p:txBody>
      </p:sp>
      <p:sp>
        <p:nvSpPr>
          <p:cNvPr id="3" name="Tijdelijke aanduiding voor inhoud 2">
            <a:extLst>
              <a:ext uri="{FF2B5EF4-FFF2-40B4-BE49-F238E27FC236}">
                <a16:creationId xmlns:a16="http://schemas.microsoft.com/office/drawing/2014/main" id="{7D46C85C-A236-466B-96C9-B264A256B919}"/>
              </a:ext>
            </a:extLst>
          </p:cNvPr>
          <p:cNvSpPr>
            <a:spLocks noGrp="1"/>
          </p:cNvSpPr>
          <p:nvPr>
            <p:ph sz="half" idx="2"/>
          </p:nvPr>
        </p:nvSpPr>
        <p:spPr/>
        <p:txBody>
          <a:bodyPr>
            <a:normAutofit/>
          </a:bodyPr>
          <a:lstStyle/>
          <a:p>
            <a:r>
              <a:rPr lang="nl-BE" dirty="0">
                <a:latin typeface="Proxima nova" panose="02000506030000020004" pitchFamily="50" charset="0"/>
              </a:rPr>
              <a:t>Kevin </a:t>
            </a:r>
            <a:r>
              <a:rPr lang="nl-BE" dirty="0" err="1">
                <a:latin typeface="Proxima nova" panose="02000506030000020004" pitchFamily="50" charset="0"/>
              </a:rPr>
              <a:t>Degraeve</a:t>
            </a:r>
            <a:r>
              <a:rPr lang="nl-BE" dirty="0">
                <a:latin typeface="Proxima nova" panose="02000506030000020004" pitchFamily="50" charset="0"/>
              </a:rPr>
              <a:t> – </a:t>
            </a:r>
            <a:r>
              <a:rPr lang="nl-BE" dirty="0" err="1">
                <a:latin typeface="Proxima nova" panose="02000506030000020004" pitchFamily="50" charset="0"/>
              </a:rPr>
              <a:t>Dewaflex</a:t>
            </a:r>
            <a:endParaRPr lang="nl-BE" dirty="0">
              <a:latin typeface="Proxima nova" panose="02000506030000020004" pitchFamily="50" charset="0"/>
            </a:endParaRPr>
          </a:p>
          <a:p>
            <a:r>
              <a:rPr lang="nl-BE" dirty="0" err="1">
                <a:latin typeface="Proxima nova" panose="02000506030000020004" pitchFamily="50" charset="0"/>
              </a:rPr>
              <a:t>Tous</a:t>
            </a:r>
            <a:r>
              <a:rPr lang="nl-BE" dirty="0">
                <a:latin typeface="Proxima nova" panose="02000506030000020004" pitchFamily="50" charset="0"/>
              </a:rPr>
              <a:t> les </a:t>
            </a:r>
            <a:r>
              <a:rPr lang="nl-BE" dirty="0" err="1">
                <a:latin typeface="Proxima nova" panose="02000506030000020004" pitchFamily="50" charset="0"/>
              </a:rPr>
              <a:t>cyclistes</a:t>
            </a:r>
            <a:r>
              <a:rPr lang="nl-BE" dirty="0">
                <a:latin typeface="Proxima nova" panose="02000506030000020004" pitchFamily="50" charset="0"/>
              </a:rPr>
              <a:t> </a:t>
            </a:r>
            <a:r>
              <a:rPr lang="nl-BE" dirty="0" err="1">
                <a:latin typeface="Proxima nova" panose="02000506030000020004" pitchFamily="50" charset="0"/>
              </a:rPr>
              <a:t>qui</a:t>
            </a:r>
            <a:r>
              <a:rPr lang="nl-BE" dirty="0">
                <a:latin typeface="Proxima nova" panose="02000506030000020004" pitchFamily="50" charset="0"/>
              </a:rPr>
              <a:t> veulent faire </a:t>
            </a:r>
            <a:r>
              <a:rPr lang="nl-BE" dirty="0" err="1">
                <a:latin typeface="Proxima nova" panose="02000506030000020004" pitchFamily="50" charset="0"/>
              </a:rPr>
              <a:t>le</a:t>
            </a:r>
            <a:r>
              <a:rPr lang="nl-BE" dirty="0">
                <a:latin typeface="Proxima nova" panose="02000506030000020004" pitchFamily="50" charset="0"/>
              </a:rPr>
              <a:t> parcours </a:t>
            </a:r>
          </a:p>
          <a:p>
            <a:r>
              <a:rPr lang="nl-BE" dirty="0">
                <a:latin typeface="Proxima nova" panose="02000506030000020004" pitchFamily="50" charset="0"/>
              </a:rPr>
              <a:t>Services </a:t>
            </a:r>
            <a:r>
              <a:rPr lang="nl-BE" dirty="0" err="1">
                <a:latin typeface="Proxima nova" panose="02000506030000020004" pitchFamily="50" charset="0"/>
              </a:rPr>
              <a:t>offerts</a:t>
            </a:r>
            <a:r>
              <a:rPr lang="nl-BE" dirty="0">
                <a:latin typeface="Proxima nova" panose="02000506030000020004" pitchFamily="50" charset="0"/>
              </a:rPr>
              <a:t> par </a:t>
            </a:r>
            <a:r>
              <a:rPr lang="nl-BE" dirty="0" err="1">
                <a:latin typeface="Proxima nova" panose="02000506030000020004" pitchFamily="50" charset="0"/>
              </a:rPr>
              <a:t>Dewaflex</a:t>
            </a:r>
            <a:endParaRPr lang="nl-BE" dirty="0">
              <a:latin typeface="Proxima nova" panose="02000506030000020004" pitchFamily="50" charset="0"/>
            </a:endParaRPr>
          </a:p>
          <a:p>
            <a:pPr lvl="1"/>
            <a:r>
              <a:rPr lang="nl-BE" dirty="0" err="1">
                <a:latin typeface="Proxima nova" panose="02000506030000020004" pitchFamily="50" charset="0"/>
              </a:rPr>
              <a:t>Navette</a:t>
            </a:r>
            <a:endParaRPr lang="nl-BE" dirty="0">
              <a:latin typeface="Proxima nova" panose="02000506030000020004" pitchFamily="50" charset="0"/>
            </a:endParaRPr>
          </a:p>
          <a:p>
            <a:pPr lvl="1"/>
            <a:r>
              <a:rPr lang="nl-BE" dirty="0">
                <a:latin typeface="Proxima nova" panose="02000506030000020004" pitchFamily="50" charset="0"/>
              </a:rPr>
              <a:t>Douches </a:t>
            </a:r>
          </a:p>
          <a:p>
            <a:pPr lvl="1"/>
            <a:r>
              <a:rPr lang="nl-BE" dirty="0">
                <a:latin typeface="Proxima nova" panose="02000506030000020004" pitchFamily="50" charset="0"/>
              </a:rPr>
              <a:t>Parking</a:t>
            </a:r>
          </a:p>
          <a:p>
            <a:r>
              <a:rPr lang="nl-BE" dirty="0">
                <a:latin typeface="Proxima nova" panose="02000506030000020004" pitchFamily="50" charset="0"/>
              </a:rPr>
              <a:t>GPS </a:t>
            </a:r>
          </a:p>
        </p:txBody>
      </p:sp>
      <p:sp>
        <p:nvSpPr>
          <p:cNvPr id="5" name="Tijdelijke aanduiding voor tekst 4">
            <a:extLst>
              <a:ext uri="{FF2B5EF4-FFF2-40B4-BE49-F238E27FC236}">
                <a16:creationId xmlns:a16="http://schemas.microsoft.com/office/drawing/2014/main" id="{747ABEAC-0EFD-4CEC-B899-FCA63C974062}"/>
              </a:ext>
            </a:extLst>
          </p:cNvPr>
          <p:cNvSpPr>
            <a:spLocks noGrp="1"/>
          </p:cNvSpPr>
          <p:nvPr>
            <p:ph type="body" sz="quarter" idx="3"/>
          </p:nvPr>
        </p:nvSpPr>
        <p:spPr/>
        <p:txBody>
          <a:bodyPr/>
          <a:lstStyle/>
          <a:p>
            <a:endParaRPr lang="nl-BE"/>
          </a:p>
        </p:txBody>
      </p:sp>
      <p:sp>
        <p:nvSpPr>
          <p:cNvPr id="6" name="Tijdelijke aanduiding voor inhoud 5">
            <a:extLst>
              <a:ext uri="{FF2B5EF4-FFF2-40B4-BE49-F238E27FC236}">
                <a16:creationId xmlns:a16="http://schemas.microsoft.com/office/drawing/2014/main" id="{47408E0F-2D04-41B7-8529-EEF2C2ECE95D}"/>
              </a:ext>
            </a:extLst>
          </p:cNvPr>
          <p:cNvSpPr>
            <a:spLocks noGrp="1"/>
          </p:cNvSpPr>
          <p:nvPr>
            <p:ph sz="quarter" idx="4"/>
          </p:nvPr>
        </p:nvSpPr>
        <p:spPr/>
        <p:txBody>
          <a:bodyPr>
            <a:normAutofit/>
          </a:bodyPr>
          <a:lstStyle/>
          <a:p>
            <a:endParaRPr lang="nl-BE"/>
          </a:p>
        </p:txBody>
      </p:sp>
    </p:spTree>
    <p:extLst>
      <p:ext uri="{BB962C8B-B14F-4D97-AF65-F5344CB8AC3E}">
        <p14:creationId xmlns:p14="http://schemas.microsoft.com/office/powerpoint/2010/main" val="1831563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17D61D-1B46-46A3-8107-D44A8895047C}"/>
              </a:ext>
            </a:extLst>
          </p:cNvPr>
          <p:cNvSpPr>
            <a:spLocks noGrp="1"/>
          </p:cNvSpPr>
          <p:nvPr>
            <p:ph type="title"/>
          </p:nvPr>
        </p:nvSpPr>
        <p:spPr/>
        <p:txBody>
          <a:bodyPr/>
          <a:lstStyle/>
          <a:p>
            <a:r>
              <a:rPr lang="nl-BE" b="1" dirty="0">
                <a:latin typeface="Proxima nova" panose="02000506030000020004" pitchFamily="50" charset="0"/>
              </a:rPr>
              <a:t>Recherche et analyse</a:t>
            </a:r>
          </a:p>
        </p:txBody>
      </p:sp>
      <p:sp>
        <p:nvSpPr>
          <p:cNvPr id="4" name="Tijdelijke aanduiding voor tekst 3">
            <a:extLst>
              <a:ext uri="{FF2B5EF4-FFF2-40B4-BE49-F238E27FC236}">
                <a16:creationId xmlns:a16="http://schemas.microsoft.com/office/drawing/2014/main" id="{C504DFEC-FD00-4BA7-AA40-13C3769013EB}"/>
              </a:ext>
            </a:extLst>
          </p:cNvPr>
          <p:cNvSpPr>
            <a:spLocks noGrp="1"/>
          </p:cNvSpPr>
          <p:nvPr>
            <p:ph type="body" idx="1"/>
          </p:nvPr>
        </p:nvSpPr>
        <p:spPr/>
        <p:txBody>
          <a:bodyPr>
            <a:normAutofit/>
          </a:bodyPr>
          <a:lstStyle/>
          <a:p>
            <a:r>
              <a:rPr lang="nl-BE" sz="2800" dirty="0" err="1"/>
              <a:t>Concurrents</a:t>
            </a:r>
            <a:endParaRPr lang="nl-BE" sz="2800" dirty="0"/>
          </a:p>
        </p:txBody>
      </p:sp>
      <p:sp>
        <p:nvSpPr>
          <p:cNvPr id="3" name="Tijdelijke aanduiding voor inhoud 2">
            <a:extLst>
              <a:ext uri="{FF2B5EF4-FFF2-40B4-BE49-F238E27FC236}">
                <a16:creationId xmlns:a16="http://schemas.microsoft.com/office/drawing/2014/main" id="{D9366D4F-8BE7-4E27-98CE-6ED3B22022B8}"/>
              </a:ext>
            </a:extLst>
          </p:cNvPr>
          <p:cNvSpPr>
            <a:spLocks noGrp="1"/>
          </p:cNvSpPr>
          <p:nvPr>
            <p:ph sz="half" idx="2"/>
          </p:nvPr>
        </p:nvSpPr>
        <p:spPr/>
        <p:txBody>
          <a:bodyPr/>
          <a:lstStyle/>
          <a:p>
            <a:r>
              <a:rPr lang="nl-BE" dirty="0" err="1">
                <a:latin typeface="Proxima Nova" panose="02000506030000020004" pitchFamily="50" charset="0"/>
              </a:rPr>
              <a:t>Naviki</a:t>
            </a:r>
            <a:endParaRPr lang="nl-BE" dirty="0">
              <a:latin typeface="Proxima Nova" panose="02000506030000020004" pitchFamily="50" charset="0"/>
            </a:endParaRPr>
          </a:p>
          <a:p>
            <a:r>
              <a:rPr lang="nl-BE" dirty="0">
                <a:latin typeface="Proxima Nova" panose="02000506030000020004" pitchFamily="50" charset="0"/>
              </a:rPr>
              <a:t>Lap cc</a:t>
            </a:r>
          </a:p>
          <a:p>
            <a:r>
              <a:rPr lang="nl-BE" dirty="0" err="1">
                <a:latin typeface="Proxima Nova" panose="02000506030000020004" pitchFamily="50" charset="0"/>
              </a:rPr>
              <a:t>Défi</a:t>
            </a:r>
            <a:r>
              <a:rPr lang="nl-BE" dirty="0">
                <a:latin typeface="Proxima Nova" panose="02000506030000020004" pitchFamily="50" charset="0"/>
              </a:rPr>
              <a:t> Paris-</a:t>
            </a:r>
            <a:r>
              <a:rPr lang="nl-BE" dirty="0" err="1">
                <a:latin typeface="Proxima Nova" panose="02000506030000020004" pitchFamily="50" charset="0"/>
              </a:rPr>
              <a:t>Roubaix</a:t>
            </a:r>
            <a:endParaRPr lang="nl-BE" dirty="0">
              <a:latin typeface="Proxima Nova" panose="02000506030000020004" pitchFamily="50" charset="0"/>
            </a:endParaRPr>
          </a:p>
          <a:p>
            <a:endParaRPr lang="nl-BE" dirty="0">
              <a:latin typeface="Proxima Nova" panose="02000506030000020004" pitchFamily="50" charset="0"/>
            </a:endParaRPr>
          </a:p>
        </p:txBody>
      </p:sp>
      <p:sp>
        <p:nvSpPr>
          <p:cNvPr id="5" name="Tijdelijke aanduiding voor tekst 4">
            <a:extLst>
              <a:ext uri="{FF2B5EF4-FFF2-40B4-BE49-F238E27FC236}">
                <a16:creationId xmlns:a16="http://schemas.microsoft.com/office/drawing/2014/main" id="{A4097989-D0A3-4DD3-B294-353258C14DD6}"/>
              </a:ext>
            </a:extLst>
          </p:cNvPr>
          <p:cNvSpPr>
            <a:spLocks noGrp="1"/>
          </p:cNvSpPr>
          <p:nvPr>
            <p:ph type="body" sz="quarter" idx="3"/>
          </p:nvPr>
        </p:nvSpPr>
        <p:spPr/>
        <p:txBody>
          <a:bodyPr/>
          <a:lstStyle/>
          <a:p>
            <a:endParaRPr lang="nl-BE"/>
          </a:p>
        </p:txBody>
      </p:sp>
      <p:pic>
        <p:nvPicPr>
          <p:cNvPr id="8" name="Tijdelijke aanduiding voor inhoud 7" descr="Afbeelding met tekst, whiteboard&#10;&#10;Automatisch gegenereerde beschrijving">
            <a:extLst>
              <a:ext uri="{FF2B5EF4-FFF2-40B4-BE49-F238E27FC236}">
                <a16:creationId xmlns:a16="http://schemas.microsoft.com/office/drawing/2014/main" id="{AA4FED4C-3A52-4F64-B025-A676AA90CFE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754938" y="2231932"/>
            <a:ext cx="4225925" cy="2987861"/>
          </a:xfrm>
        </p:spPr>
      </p:pic>
    </p:spTree>
    <p:extLst>
      <p:ext uri="{BB962C8B-B14F-4D97-AF65-F5344CB8AC3E}">
        <p14:creationId xmlns:p14="http://schemas.microsoft.com/office/powerpoint/2010/main" val="1805611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53F51CE6-7717-4BA7-8D8A-B5E9BE6A7DF3}"/>
              </a:ext>
            </a:extLst>
          </p:cNvPr>
          <p:cNvSpPr>
            <a:spLocks noGrp="1"/>
          </p:cNvSpPr>
          <p:nvPr>
            <p:ph type="title"/>
          </p:nvPr>
        </p:nvSpPr>
        <p:spPr/>
        <p:txBody>
          <a:bodyPr/>
          <a:lstStyle/>
          <a:p>
            <a:r>
              <a:rPr lang="nl-BE" b="1" dirty="0">
                <a:latin typeface="Proxima Nova" panose="02000506030000020004" pitchFamily="50" charset="0"/>
              </a:rPr>
              <a:t>Recherche et analyse</a:t>
            </a:r>
          </a:p>
        </p:txBody>
      </p:sp>
      <p:sp>
        <p:nvSpPr>
          <p:cNvPr id="7" name="Tijdelijke aanduiding voor tekst 6">
            <a:extLst>
              <a:ext uri="{FF2B5EF4-FFF2-40B4-BE49-F238E27FC236}">
                <a16:creationId xmlns:a16="http://schemas.microsoft.com/office/drawing/2014/main" id="{E306F686-AC7C-4581-BECE-CD9E067B79CF}"/>
              </a:ext>
            </a:extLst>
          </p:cNvPr>
          <p:cNvSpPr>
            <a:spLocks noGrp="1"/>
          </p:cNvSpPr>
          <p:nvPr>
            <p:ph type="body" idx="1"/>
          </p:nvPr>
        </p:nvSpPr>
        <p:spPr/>
        <p:txBody>
          <a:bodyPr/>
          <a:lstStyle/>
          <a:p>
            <a:r>
              <a:rPr lang="nl-BE" sz="2800" dirty="0" err="1"/>
              <a:t>Cible</a:t>
            </a:r>
            <a:r>
              <a:rPr lang="nl-BE" sz="2800" dirty="0"/>
              <a:t>: coureurs amateurs</a:t>
            </a:r>
            <a:endParaRPr lang="nl-BE" dirty="0"/>
          </a:p>
        </p:txBody>
      </p:sp>
      <p:sp>
        <p:nvSpPr>
          <p:cNvPr id="3" name="Tijdelijke aanduiding voor inhoud 2">
            <a:extLst>
              <a:ext uri="{FF2B5EF4-FFF2-40B4-BE49-F238E27FC236}">
                <a16:creationId xmlns:a16="http://schemas.microsoft.com/office/drawing/2014/main" id="{CF8041F9-A125-47BB-AFBA-A7E0E654FA43}"/>
              </a:ext>
            </a:extLst>
          </p:cNvPr>
          <p:cNvSpPr>
            <a:spLocks noGrp="1"/>
          </p:cNvSpPr>
          <p:nvPr>
            <p:ph sz="half" idx="2"/>
          </p:nvPr>
        </p:nvSpPr>
        <p:spPr/>
        <p:txBody>
          <a:bodyPr>
            <a:normAutofit fontScale="92500" lnSpcReduction="20000"/>
          </a:bodyPr>
          <a:lstStyle/>
          <a:p>
            <a:pPr>
              <a:lnSpc>
                <a:spcPct val="150000"/>
              </a:lnSpc>
            </a:pPr>
            <a:r>
              <a:rPr lang="nl-BE" sz="3200" dirty="0">
                <a:latin typeface="Proxima nova" panose="02000506030000020004" pitchFamily="50" charset="0"/>
              </a:rPr>
              <a:t>Vitesse</a:t>
            </a:r>
          </a:p>
          <a:p>
            <a:pPr>
              <a:lnSpc>
                <a:spcPct val="150000"/>
              </a:lnSpc>
            </a:pPr>
            <a:r>
              <a:rPr lang="nl-BE" sz="3200" dirty="0" err="1">
                <a:latin typeface="Proxima nova" panose="02000506030000020004" pitchFamily="50" charset="0"/>
              </a:rPr>
              <a:t>Distance</a:t>
            </a:r>
            <a:endParaRPr lang="nl-BE" sz="3200" dirty="0">
              <a:latin typeface="Proxima nova" panose="02000506030000020004" pitchFamily="50" charset="0"/>
            </a:endParaRPr>
          </a:p>
          <a:p>
            <a:pPr>
              <a:lnSpc>
                <a:spcPct val="150000"/>
              </a:lnSpc>
            </a:pPr>
            <a:r>
              <a:rPr lang="nl-BE" sz="3200" dirty="0" err="1">
                <a:latin typeface="Proxima nova" panose="02000506030000020004" pitchFamily="50" charset="0"/>
              </a:rPr>
              <a:t>Confort</a:t>
            </a:r>
            <a:endParaRPr lang="nl-BE" sz="3200" dirty="0">
              <a:latin typeface="Proxima nova" panose="02000506030000020004" pitchFamily="50" charset="0"/>
            </a:endParaRPr>
          </a:p>
          <a:p>
            <a:pPr>
              <a:lnSpc>
                <a:spcPct val="150000"/>
              </a:lnSpc>
            </a:pPr>
            <a:r>
              <a:rPr lang="nl-BE" sz="3200" dirty="0" err="1">
                <a:latin typeface="Proxima nova" panose="02000506030000020004" pitchFamily="50" charset="0"/>
              </a:rPr>
              <a:t>Simplicité</a:t>
            </a:r>
            <a:endParaRPr lang="nl-BE" sz="3200" dirty="0">
              <a:latin typeface="Proxima nova" panose="02000506030000020004" pitchFamily="50" charset="0"/>
            </a:endParaRPr>
          </a:p>
          <a:p>
            <a:pPr>
              <a:lnSpc>
                <a:spcPct val="150000"/>
              </a:lnSpc>
            </a:pPr>
            <a:r>
              <a:rPr lang="nl-BE" sz="3200" dirty="0" err="1">
                <a:latin typeface="Proxima nova" panose="02000506030000020004" pitchFamily="50" charset="0"/>
              </a:rPr>
              <a:t>Repousser</a:t>
            </a:r>
            <a:r>
              <a:rPr lang="nl-BE" sz="3200" dirty="0">
                <a:latin typeface="Proxima nova" panose="02000506030000020004" pitchFamily="50" charset="0"/>
              </a:rPr>
              <a:t> les </a:t>
            </a:r>
            <a:r>
              <a:rPr lang="nl-BE" sz="3200" dirty="0" err="1">
                <a:latin typeface="Proxima nova" panose="02000506030000020004" pitchFamily="50" charset="0"/>
              </a:rPr>
              <a:t>limites</a:t>
            </a:r>
            <a:endParaRPr lang="nl-BE" sz="3200" dirty="0">
              <a:latin typeface="Proxima nova" panose="02000506030000020004" pitchFamily="50" charset="0"/>
            </a:endParaRPr>
          </a:p>
        </p:txBody>
      </p:sp>
      <p:sp>
        <p:nvSpPr>
          <p:cNvPr id="8" name="Tijdelijke aanduiding voor tekst 7">
            <a:extLst>
              <a:ext uri="{FF2B5EF4-FFF2-40B4-BE49-F238E27FC236}">
                <a16:creationId xmlns:a16="http://schemas.microsoft.com/office/drawing/2014/main" id="{74555F68-C537-4971-852E-917C13BDAB9D}"/>
              </a:ext>
            </a:extLst>
          </p:cNvPr>
          <p:cNvSpPr>
            <a:spLocks noGrp="1"/>
          </p:cNvSpPr>
          <p:nvPr>
            <p:ph type="body" sz="quarter" idx="3"/>
          </p:nvPr>
        </p:nvSpPr>
        <p:spPr/>
        <p:txBody>
          <a:bodyPr/>
          <a:lstStyle/>
          <a:p>
            <a:endParaRPr lang="nl-BE"/>
          </a:p>
        </p:txBody>
      </p:sp>
      <p:pic>
        <p:nvPicPr>
          <p:cNvPr id="4" name="Tijdelijke aanduiding voor inhoud 3" descr="Afbeelding met oranje, teken, straat, trein&#10;&#10;Automatisch gegenereerde beschrijving">
            <a:extLst>
              <a:ext uri="{FF2B5EF4-FFF2-40B4-BE49-F238E27FC236}">
                <a16:creationId xmlns:a16="http://schemas.microsoft.com/office/drawing/2014/main" id="{2E38C3E0-2828-498F-A133-2E0AFD36DA9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656081" y="1262063"/>
            <a:ext cx="2423639" cy="4927600"/>
          </a:xfrm>
        </p:spPr>
      </p:pic>
    </p:spTree>
    <p:extLst>
      <p:ext uri="{BB962C8B-B14F-4D97-AF65-F5344CB8AC3E}">
        <p14:creationId xmlns:p14="http://schemas.microsoft.com/office/powerpoint/2010/main" val="3396582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8C6DCA-3C93-4A73-8DA1-9AEAA6C58A7F}"/>
              </a:ext>
            </a:extLst>
          </p:cNvPr>
          <p:cNvSpPr>
            <a:spLocks noGrp="1"/>
          </p:cNvSpPr>
          <p:nvPr>
            <p:ph type="title"/>
          </p:nvPr>
        </p:nvSpPr>
        <p:spPr/>
        <p:txBody>
          <a:bodyPr/>
          <a:lstStyle/>
          <a:p>
            <a:r>
              <a:rPr lang="nl-BE" b="1" dirty="0">
                <a:latin typeface="Proxima Nova" panose="02000506030000020004" pitchFamily="50" charset="0"/>
              </a:rPr>
              <a:t>Solution</a:t>
            </a:r>
          </a:p>
        </p:txBody>
      </p:sp>
      <p:sp>
        <p:nvSpPr>
          <p:cNvPr id="3" name="Tijdelijke aanduiding voor tekst 2">
            <a:extLst>
              <a:ext uri="{FF2B5EF4-FFF2-40B4-BE49-F238E27FC236}">
                <a16:creationId xmlns:a16="http://schemas.microsoft.com/office/drawing/2014/main" id="{DFA39F4F-9670-48DD-83AC-400169ECBDE4}"/>
              </a:ext>
            </a:extLst>
          </p:cNvPr>
          <p:cNvSpPr>
            <a:spLocks noGrp="1"/>
          </p:cNvSpPr>
          <p:nvPr>
            <p:ph type="body" idx="1"/>
          </p:nvPr>
        </p:nvSpPr>
        <p:spPr/>
        <p:txBody>
          <a:bodyPr/>
          <a:lstStyle/>
          <a:p>
            <a:endParaRPr lang="nl-BE"/>
          </a:p>
        </p:txBody>
      </p:sp>
      <p:sp>
        <p:nvSpPr>
          <p:cNvPr id="4" name="Tijdelijke aanduiding voor inhoud 3">
            <a:extLst>
              <a:ext uri="{FF2B5EF4-FFF2-40B4-BE49-F238E27FC236}">
                <a16:creationId xmlns:a16="http://schemas.microsoft.com/office/drawing/2014/main" id="{C47DE314-D963-4166-88B9-70B1AF5E03CF}"/>
              </a:ext>
            </a:extLst>
          </p:cNvPr>
          <p:cNvSpPr>
            <a:spLocks noGrp="1"/>
          </p:cNvSpPr>
          <p:nvPr>
            <p:ph sz="half" idx="2"/>
          </p:nvPr>
        </p:nvSpPr>
        <p:spPr/>
        <p:txBody>
          <a:bodyPr/>
          <a:lstStyle/>
          <a:p>
            <a:r>
              <a:rPr lang="nl-BE" dirty="0">
                <a:latin typeface="Proxima Nova" panose="02000506030000020004" pitchFamily="50" charset="0"/>
              </a:rPr>
              <a:t>Application</a:t>
            </a:r>
          </a:p>
          <a:p>
            <a:r>
              <a:rPr lang="nl-BE" dirty="0" err="1">
                <a:latin typeface="Proxima Nova" panose="02000506030000020004" pitchFamily="50" charset="0"/>
              </a:rPr>
              <a:t>Afficher</a:t>
            </a:r>
            <a:r>
              <a:rPr lang="nl-BE" dirty="0">
                <a:latin typeface="Proxima Nova" panose="02000506030000020004" pitchFamily="50" charset="0"/>
              </a:rPr>
              <a:t> les </a:t>
            </a:r>
            <a:r>
              <a:rPr lang="nl-BE" dirty="0" err="1">
                <a:latin typeface="Proxima Nova" panose="02000506030000020004" pitchFamily="50" charset="0"/>
              </a:rPr>
              <a:t>statistiques</a:t>
            </a:r>
            <a:endParaRPr lang="nl-BE" dirty="0">
              <a:latin typeface="Proxima Nova" panose="02000506030000020004" pitchFamily="50" charset="0"/>
            </a:endParaRPr>
          </a:p>
          <a:p>
            <a:r>
              <a:rPr lang="nl-BE" dirty="0" err="1">
                <a:latin typeface="Proxima Nova" panose="02000506030000020004" pitchFamily="50" charset="0"/>
              </a:rPr>
              <a:t>Favoriser</a:t>
            </a:r>
            <a:r>
              <a:rPr lang="nl-BE" dirty="0">
                <a:latin typeface="Proxima Nova" panose="02000506030000020004" pitchFamily="50" charset="0"/>
              </a:rPr>
              <a:t> la </a:t>
            </a:r>
            <a:r>
              <a:rPr lang="nl-BE" dirty="0" err="1">
                <a:latin typeface="Proxima Nova" panose="02000506030000020004" pitchFamily="50" charset="0"/>
              </a:rPr>
              <a:t>popularité</a:t>
            </a:r>
            <a:r>
              <a:rPr lang="nl-BE" dirty="0">
                <a:latin typeface="Proxima Nova" panose="02000506030000020004" pitchFamily="50" charset="0"/>
              </a:rPr>
              <a:t> du cyclisme</a:t>
            </a:r>
          </a:p>
          <a:p>
            <a:r>
              <a:rPr lang="nl-BE" dirty="0">
                <a:latin typeface="Proxima Nova" panose="02000506030000020004" pitchFamily="50" charset="0"/>
              </a:rPr>
              <a:t>Source supplémentaire de </a:t>
            </a:r>
            <a:r>
              <a:rPr lang="nl-BE" dirty="0" err="1">
                <a:latin typeface="Proxima Nova" panose="02000506030000020004" pitchFamily="50" charset="0"/>
              </a:rPr>
              <a:t>revenus</a:t>
            </a:r>
            <a:endParaRPr lang="nl-BE" dirty="0">
              <a:latin typeface="Proxima Nova" panose="02000506030000020004" pitchFamily="50" charset="0"/>
            </a:endParaRPr>
          </a:p>
        </p:txBody>
      </p:sp>
      <p:sp>
        <p:nvSpPr>
          <p:cNvPr id="5" name="Tijdelijke aanduiding voor tekst 4">
            <a:extLst>
              <a:ext uri="{FF2B5EF4-FFF2-40B4-BE49-F238E27FC236}">
                <a16:creationId xmlns:a16="http://schemas.microsoft.com/office/drawing/2014/main" id="{9897E4CB-2F98-45C9-82A2-5C8870721366}"/>
              </a:ext>
            </a:extLst>
          </p:cNvPr>
          <p:cNvSpPr>
            <a:spLocks noGrp="1"/>
          </p:cNvSpPr>
          <p:nvPr>
            <p:ph type="body" sz="quarter" idx="3"/>
          </p:nvPr>
        </p:nvSpPr>
        <p:spPr/>
        <p:txBody>
          <a:bodyPr/>
          <a:lstStyle/>
          <a:p>
            <a:endParaRPr lang="nl-BE"/>
          </a:p>
        </p:txBody>
      </p:sp>
      <p:pic>
        <p:nvPicPr>
          <p:cNvPr id="8" name="Tijdelijke aanduiding voor inhoud 7" descr="Afbeelding met koelkast, wit, zitten, doos&#10;&#10;Automatisch gegenereerde beschrijving">
            <a:extLst>
              <a:ext uri="{FF2B5EF4-FFF2-40B4-BE49-F238E27FC236}">
                <a16:creationId xmlns:a16="http://schemas.microsoft.com/office/drawing/2014/main" id="{FE8E8D3C-653D-4EDA-944B-4BC939F79476}"/>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rot="5400000">
            <a:off x="7404100" y="1878012"/>
            <a:ext cx="4927600" cy="3695700"/>
          </a:xfrm>
        </p:spPr>
      </p:pic>
    </p:spTree>
    <p:extLst>
      <p:ext uri="{BB962C8B-B14F-4D97-AF65-F5344CB8AC3E}">
        <p14:creationId xmlns:p14="http://schemas.microsoft.com/office/powerpoint/2010/main" val="3391761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766F89-677D-4FC8-94F9-677CFC267E6C}"/>
              </a:ext>
            </a:extLst>
          </p:cNvPr>
          <p:cNvSpPr>
            <a:spLocks noGrp="1"/>
          </p:cNvSpPr>
          <p:nvPr>
            <p:ph type="title"/>
          </p:nvPr>
        </p:nvSpPr>
        <p:spPr/>
        <p:txBody>
          <a:bodyPr/>
          <a:lstStyle/>
          <a:p>
            <a:r>
              <a:rPr lang="nl-BE" b="1" dirty="0" err="1">
                <a:latin typeface="Proxima Nova" panose="02000506030000020004" pitchFamily="50" charset="0"/>
              </a:rPr>
              <a:t>Fonctionnalités</a:t>
            </a:r>
            <a:r>
              <a:rPr lang="nl-BE" b="1" dirty="0">
                <a:latin typeface="Proxima Nova" panose="02000506030000020004" pitchFamily="50" charset="0"/>
              </a:rPr>
              <a:t> </a:t>
            </a:r>
            <a:r>
              <a:rPr lang="nl-BE" b="1" dirty="0" err="1">
                <a:latin typeface="Proxima Nova" panose="02000506030000020004" pitchFamily="50" charset="0"/>
              </a:rPr>
              <a:t>futures</a:t>
            </a:r>
            <a:endParaRPr lang="nl-BE" b="1" dirty="0">
              <a:latin typeface="Proxima Nova" panose="02000506030000020004" pitchFamily="50" charset="0"/>
            </a:endParaRPr>
          </a:p>
        </p:txBody>
      </p:sp>
      <p:sp>
        <p:nvSpPr>
          <p:cNvPr id="3" name="Tijdelijke aanduiding voor tekst 2">
            <a:extLst>
              <a:ext uri="{FF2B5EF4-FFF2-40B4-BE49-F238E27FC236}">
                <a16:creationId xmlns:a16="http://schemas.microsoft.com/office/drawing/2014/main" id="{0BDA6C8F-B521-428F-AE25-A11DC277BBE7}"/>
              </a:ext>
            </a:extLst>
          </p:cNvPr>
          <p:cNvSpPr>
            <a:spLocks noGrp="1"/>
          </p:cNvSpPr>
          <p:nvPr>
            <p:ph type="body" idx="1"/>
          </p:nvPr>
        </p:nvSpPr>
        <p:spPr/>
        <p:txBody>
          <a:bodyPr/>
          <a:lstStyle/>
          <a:p>
            <a:endParaRPr lang="nl-BE" dirty="0"/>
          </a:p>
        </p:txBody>
      </p:sp>
      <p:sp>
        <p:nvSpPr>
          <p:cNvPr id="4" name="Tijdelijke aanduiding voor inhoud 3">
            <a:extLst>
              <a:ext uri="{FF2B5EF4-FFF2-40B4-BE49-F238E27FC236}">
                <a16:creationId xmlns:a16="http://schemas.microsoft.com/office/drawing/2014/main" id="{BFF46E35-AF4F-4935-8CA5-E9DE409E98DF}"/>
              </a:ext>
            </a:extLst>
          </p:cNvPr>
          <p:cNvSpPr>
            <a:spLocks noGrp="1"/>
          </p:cNvSpPr>
          <p:nvPr>
            <p:ph sz="half" idx="2"/>
          </p:nvPr>
        </p:nvSpPr>
        <p:spPr/>
        <p:txBody>
          <a:bodyPr/>
          <a:lstStyle/>
          <a:p>
            <a:r>
              <a:rPr lang="nl-BE" dirty="0"/>
              <a:t>Schéma </a:t>
            </a:r>
            <a:r>
              <a:rPr lang="nl-BE" dirty="0" err="1"/>
              <a:t>d’entraînement</a:t>
            </a:r>
            <a:endParaRPr lang="nl-BE" dirty="0"/>
          </a:p>
          <a:p>
            <a:r>
              <a:rPr lang="nl-BE" dirty="0" err="1"/>
              <a:t>Itinéraires</a:t>
            </a:r>
            <a:r>
              <a:rPr lang="nl-BE" dirty="0"/>
              <a:t> </a:t>
            </a:r>
            <a:r>
              <a:rPr lang="nl-BE" dirty="0" err="1"/>
              <a:t>multiples</a:t>
            </a:r>
            <a:endParaRPr lang="nl-BE" dirty="0"/>
          </a:p>
          <a:p>
            <a:r>
              <a:rPr lang="nl-BE" dirty="0" err="1"/>
              <a:t>Evènement</a:t>
            </a:r>
            <a:r>
              <a:rPr lang="nl-BE" dirty="0"/>
              <a:t> annuel/</a:t>
            </a:r>
            <a:r>
              <a:rPr lang="nl-BE" dirty="0" err="1"/>
              <a:t>mensuel</a:t>
            </a:r>
            <a:endParaRPr lang="nl-BE" dirty="0"/>
          </a:p>
        </p:txBody>
      </p:sp>
      <p:sp>
        <p:nvSpPr>
          <p:cNvPr id="5" name="Tijdelijke aanduiding voor tekst 4">
            <a:extLst>
              <a:ext uri="{FF2B5EF4-FFF2-40B4-BE49-F238E27FC236}">
                <a16:creationId xmlns:a16="http://schemas.microsoft.com/office/drawing/2014/main" id="{4878B459-62A8-47EF-B846-617279A4E27C}"/>
              </a:ext>
            </a:extLst>
          </p:cNvPr>
          <p:cNvSpPr>
            <a:spLocks noGrp="1"/>
          </p:cNvSpPr>
          <p:nvPr>
            <p:ph type="body" sz="quarter" idx="3"/>
          </p:nvPr>
        </p:nvSpPr>
        <p:spPr/>
        <p:txBody>
          <a:bodyPr/>
          <a:lstStyle/>
          <a:p>
            <a:endParaRPr lang="nl-BE"/>
          </a:p>
        </p:txBody>
      </p:sp>
      <p:pic>
        <p:nvPicPr>
          <p:cNvPr id="9" name="Tijdelijke aanduiding voor inhoud 8" descr="Afbeelding met binnen, persoon, kat, monitor&#10;&#10;Automatisch gegenereerde beschrijving">
            <a:extLst>
              <a:ext uri="{FF2B5EF4-FFF2-40B4-BE49-F238E27FC236}">
                <a16:creationId xmlns:a16="http://schemas.microsoft.com/office/drawing/2014/main" id="{5FB18F3C-FD36-4976-AF3B-33BDE2624E6A}"/>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rot="5400000">
            <a:off x="7404100" y="1878012"/>
            <a:ext cx="4927600" cy="3695700"/>
          </a:xfrm>
        </p:spPr>
      </p:pic>
      <p:sp>
        <p:nvSpPr>
          <p:cNvPr id="7" name="Rectangle 1">
            <a:extLst>
              <a:ext uri="{FF2B5EF4-FFF2-40B4-BE49-F238E27FC236}">
                <a16:creationId xmlns:a16="http://schemas.microsoft.com/office/drawing/2014/main" id="{0903A161-0274-4BCF-89CB-53F2B04D2AB9}"/>
              </a:ext>
            </a:extLst>
          </p:cNvPr>
          <p:cNvSpPr>
            <a:spLocks noChangeArrowheads="1"/>
          </p:cNvSpPr>
          <p:nvPr/>
        </p:nvSpPr>
        <p:spPr bwMode="auto">
          <a:xfrm>
            <a:off x="0" y="43934"/>
            <a:ext cx="65" cy="3693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nl-BE" sz="600" b="0" i="0" u="none" strike="noStrike" cap="none" normalizeH="0" baseline="0" dirty="0">
                <a:ln>
                  <a:noFill/>
                </a:ln>
                <a:solidFill>
                  <a:schemeClr val="tx1"/>
                </a:solidFill>
                <a:effectLst/>
              </a:rPr>
            </a:br>
            <a:endParaRPr kumimoji="0" lang="fr-FR" altLang="nl-B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1119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E988E0-68AF-4E97-95C5-F0973B4ED94A}"/>
              </a:ext>
            </a:extLst>
          </p:cNvPr>
          <p:cNvSpPr>
            <a:spLocks noGrp="1"/>
          </p:cNvSpPr>
          <p:nvPr>
            <p:ph type="title"/>
          </p:nvPr>
        </p:nvSpPr>
        <p:spPr/>
        <p:txBody>
          <a:bodyPr/>
          <a:lstStyle/>
          <a:p>
            <a:endParaRPr lang="nl-BE"/>
          </a:p>
        </p:txBody>
      </p:sp>
      <p:sp>
        <p:nvSpPr>
          <p:cNvPr id="3" name="Tijdelijke aanduiding voor tekst 2">
            <a:extLst>
              <a:ext uri="{FF2B5EF4-FFF2-40B4-BE49-F238E27FC236}">
                <a16:creationId xmlns:a16="http://schemas.microsoft.com/office/drawing/2014/main" id="{B32E4649-E018-42F6-A910-13EC6B7D1780}"/>
              </a:ext>
            </a:extLst>
          </p:cNvPr>
          <p:cNvSpPr>
            <a:spLocks noGrp="1"/>
          </p:cNvSpPr>
          <p:nvPr>
            <p:ph type="body" idx="1"/>
          </p:nvPr>
        </p:nvSpPr>
        <p:spPr/>
        <p:txBody>
          <a:bodyPr/>
          <a:lstStyle/>
          <a:p>
            <a:endParaRPr lang="nl-BE"/>
          </a:p>
        </p:txBody>
      </p:sp>
      <p:pic>
        <p:nvPicPr>
          <p:cNvPr id="8" name="Tijdelijke aanduiding voor inhoud 7" descr="Afbeelding met schermafbeelding&#10;&#10;Automatisch gegenereerde beschrijving">
            <a:extLst>
              <a:ext uri="{FF2B5EF4-FFF2-40B4-BE49-F238E27FC236}">
                <a16:creationId xmlns:a16="http://schemas.microsoft.com/office/drawing/2014/main" id="{D3F243A8-112F-4A78-906C-47EACA47AD95}"/>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b="4163"/>
          <a:stretch/>
        </p:blipFill>
        <p:spPr>
          <a:xfrm>
            <a:off x="1010065" y="687248"/>
            <a:ext cx="10171869" cy="5483504"/>
          </a:xfrm>
        </p:spPr>
      </p:pic>
      <p:sp>
        <p:nvSpPr>
          <p:cNvPr id="5" name="Tijdelijke aanduiding voor tekst 4">
            <a:extLst>
              <a:ext uri="{FF2B5EF4-FFF2-40B4-BE49-F238E27FC236}">
                <a16:creationId xmlns:a16="http://schemas.microsoft.com/office/drawing/2014/main" id="{B548D1B1-8147-4709-A975-1049F40906C1}"/>
              </a:ext>
            </a:extLst>
          </p:cNvPr>
          <p:cNvSpPr>
            <a:spLocks noGrp="1"/>
          </p:cNvSpPr>
          <p:nvPr>
            <p:ph type="body" sz="quarter" idx="3"/>
          </p:nvPr>
        </p:nvSpPr>
        <p:spPr/>
        <p:txBody>
          <a:bodyPr/>
          <a:lstStyle/>
          <a:p>
            <a:endParaRPr lang="nl-BE"/>
          </a:p>
        </p:txBody>
      </p:sp>
      <p:sp>
        <p:nvSpPr>
          <p:cNvPr id="6" name="Tijdelijke aanduiding voor inhoud 5">
            <a:extLst>
              <a:ext uri="{FF2B5EF4-FFF2-40B4-BE49-F238E27FC236}">
                <a16:creationId xmlns:a16="http://schemas.microsoft.com/office/drawing/2014/main" id="{66D02607-EEA9-46AB-9681-2B43E501CEE2}"/>
              </a:ext>
            </a:extLst>
          </p:cNvPr>
          <p:cNvSpPr>
            <a:spLocks noGrp="1"/>
          </p:cNvSpPr>
          <p:nvPr>
            <p:ph sz="quarter" idx="4"/>
          </p:nvPr>
        </p:nvSpPr>
        <p:spPr/>
        <p:txBody>
          <a:bodyPr/>
          <a:lstStyle/>
          <a:p>
            <a:endParaRPr lang="nl-BE" dirty="0"/>
          </a:p>
        </p:txBody>
      </p:sp>
    </p:spTree>
    <p:extLst>
      <p:ext uri="{BB962C8B-B14F-4D97-AF65-F5344CB8AC3E}">
        <p14:creationId xmlns:p14="http://schemas.microsoft.com/office/powerpoint/2010/main" val="2016642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20F838-4DDC-4ADF-9466-411F683CA04F}"/>
              </a:ext>
            </a:extLst>
          </p:cNvPr>
          <p:cNvSpPr>
            <a:spLocks noGrp="1"/>
          </p:cNvSpPr>
          <p:nvPr>
            <p:ph type="title"/>
          </p:nvPr>
        </p:nvSpPr>
        <p:spPr/>
        <p:txBody>
          <a:bodyPr/>
          <a:lstStyle/>
          <a:p>
            <a:r>
              <a:rPr lang="nl-BE" b="1" dirty="0" err="1">
                <a:latin typeface="Proxima Nova" panose="02000506030000020004" pitchFamily="50" charset="0"/>
              </a:rPr>
              <a:t>Feasibility</a:t>
            </a:r>
            <a:endParaRPr lang="nl-BE" b="1" dirty="0">
              <a:latin typeface="Proxima Nova" panose="02000506030000020004" pitchFamily="50" charset="0"/>
            </a:endParaRPr>
          </a:p>
        </p:txBody>
      </p:sp>
      <p:sp>
        <p:nvSpPr>
          <p:cNvPr id="3" name="Tijdelijke aanduiding voor tekst 2">
            <a:extLst>
              <a:ext uri="{FF2B5EF4-FFF2-40B4-BE49-F238E27FC236}">
                <a16:creationId xmlns:a16="http://schemas.microsoft.com/office/drawing/2014/main" id="{540FEE3D-C741-4746-B9E4-0196CFE79D15}"/>
              </a:ext>
            </a:extLst>
          </p:cNvPr>
          <p:cNvSpPr>
            <a:spLocks noGrp="1"/>
          </p:cNvSpPr>
          <p:nvPr>
            <p:ph type="body" idx="1"/>
          </p:nvPr>
        </p:nvSpPr>
        <p:spPr/>
        <p:txBody>
          <a:bodyPr/>
          <a:lstStyle/>
          <a:p>
            <a:endParaRPr lang="nl-BE" dirty="0"/>
          </a:p>
        </p:txBody>
      </p:sp>
      <p:sp>
        <p:nvSpPr>
          <p:cNvPr id="4" name="Tijdelijke aanduiding voor inhoud 3">
            <a:extLst>
              <a:ext uri="{FF2B5EF4-FFF2-40B4-BE49-F238E27FC236}">
                <a16:creationId xmlns:a16="http://schemas.microsoft.com/office/drawing/2014/main" id="{055545E4-AD6D-45A2-B505-067603CC7867}"/>
              </a:ext>
            </a:extLst>
          </p:cNvPr>
          <p:cNvSpPr>
            <a:spLocks noGrp="1"/>
          </p:cNvSpPr>
          <p:nvPr>
            <p:ph sz="half" idx="2"/>
          </p:nvPr>
        </p:nvSpPr>
        <p:spPr/>
        <p:txBody>
          <a:bodyPr/>
          <a:lstStyle/>
          <a:p>
            <a:r>
              <a:rPr lang="fr-FR" dirty="0"/>
              <a:t>Une bonne organisation</a:t>
            </a:r>
            <a:endParaRPr lang="nl-BE" dirty="0"/>
          </a:p>
        </p:txBody>
      </p:sp>
      <p:sp>
        <p:nvSpPr>
          <p:cNvPr id="5" name="Tijdelijke aanduiding voor tekst 4">
            <a:extLst>
              <a:ext uri="{FF2B5EF4-FFF2-40B4-BE49-F238E27FC236}">
                <a16:creationId xmlns:a16="http://schemas.microsoft.com/office/drawing/2014/main" id="{8C240E67-27E8-410E-B526-3421E086CE09}"/>
              </a:ext>
            </a:extLst>
          </p:cNvPr>
          <p:cNvSpPr>
            <a:spLocks noGrp="1"/>
          </p:cNvSpPr>
          <p:nvPr>
            <p:ph type="body" sz="quarter" idx="3"/>
          </p:nvPr>
        </p:nvSpPr>
        <p:spPr/>
        <p:txBody>
          <a:bodyPr/>
          <a:lstStyle/>
          <a:p>
            <a:endParaRPr lang="nl-BE"/>
          </a:p>
        </p:txBody>
      </p:sp>
      <p:sp>
        <p:nvSpPr>
          <p:cNvPr id="6" name="Tijdelijke aanduiding voor inhoud 5">
            <a:extLst>
              <a:ext uri="{FF2B5EF4-FFF2-40B4-BE49-F238E27FC236}">
                <a16:creationId xmlns:a16="http://schemas.microsoft.com/office/drawing/2014/main" id="{40778B96-3694-4089-843E-3AA88048AD39}"/>
              </a:ext>
            </a:extLst>
          </p:cNvPr>
          <p:cNvSpPr>
            <a:spLocks noGrp="1"/>
          </p:cNvSpPr>
          <p:nvPr>
            <p:ph sz="quarter" idx="4"/>
          </p:nvPr>
        </p:nvSpPr>
        <p:spPr/>
        <p:txBody>
          <a:bodyPr/>
          <a:lstStyle/>
          <a:p>
            <a:endParaRPr lang="nl-BE"/>
          </a:p>
        </p:txBody>
      </p:sp>
    </p:spTree>
    <p:extLst>
      <p:ext uri="{BB962C8B-B14F-4D97-AF65-F5344CB8AC3E}">
        <p14:creationId xmlns:p14="http://schemas.microsoft.com/office/powerpoint/2010/main" val="2982782835"/>
      </p:ext>
    </p:extLst>
  </p:cSld>
  <p:clrMapOvr>
    <a:masterClrMapping/>
  </p:clrMapOvr>
</p:sld>
</file>

<file path=ppt/theme/theme1.xml><?xml version="1.0" encoding="utf-8"?>
<a:theme xmlns:a="http://schemas.openxmlformats.org/drawingml/2006/main" name="Office Theme">
  <a:themeElements>
    <a:clrScheme name="Kantoorthema">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672628F563E504398F86CA042268E5A" ma:contentTypeVersion="8" ma:contentTypeDescription="Create a new document." ma:contentTypeScope="" ma:versionID="76984d0c1bf433e20d25094405c14b8f">
  <xsd:schema xmlns:xsd="http://www.w3.org/2001/XMLSchema" xmlns:xs="http://www.w3.org/2001/XMLSchema" xmlns:p="http://schemas.microsoft.com/office/2006/metadata/properties" xmlns:ns3="f3b8eedc-7709-4e30-9fc9-7c8f5da87cf7" targetNamespace="http://schemas.microsoft.com/office/2006/metadata/properties" ma:root="true" ma:fieldsID="a1a9e6d235d03222a836f36cd66eec39" ns3:_="">
    <xsd:import namespace="f3b8eedc-7709-4e30-9fc9-7c8f5da87c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b8eedc-7709-4e30-9fc9-7c8f5da87c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84E022-3560-41DF-AAA1-66D07796F1A1}">
  <ds:schemaRefs>
    <ds:schemaRef ds:uri="http://schemas.microsoft.com/office/2006/metadata/properties"/>
    <ds:schemaRef ds:uri="http://schemas.microsoft.com/office/2006/documentManagement/types"/>
    <ds:schemaRef ds:uri="http://schemas.microsoft.com/office/infopath/2007/PartnerControls"/>
    <ds:schemaRef ds:uri="http://purl.org/dc/elements/1.1/"/>
    <ds:schemaRef ds:uri="http://purl.org/dc/dcmitype/"/>
    <ds:schemaRef ds:uri="f3b8eedc-7709-4e30-9fc9-7c8f5da87cf7"/>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62DFD084-1148-47FE-98A9-103811FEAA9F}">
  <ds:schemaRefs>
    <ds:schemaRef ds:uri="http://schemas.microsoft.com/sharepoint/v3/contenttype/forms"/>
  </ds:schemaRefs>
</ds:datastoreItem>
</file>

<file path=customXml/itemProps3.xml><?xml version="1.0" encoding="utf-8"?>
<ds:datastoreItem xmlns:ds="http://schemas.openxmlformats.org/officeDocument/2006/customXml" ds:itemID="{0EFA3936-BF4E-4A6D-BD5F-DC5C9BA3F5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b8eedc-7709-4e30-9fc9-7c8f5da87c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318</Words>
  <Application>Microsoft Office PowerPoint</Application>
  <PresentationFormat>Breedbeeld</PresentationFormat>
  <Paragraphs>71</Paragraphs>
  <Slides>11</Slides>
  <Notes>7</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11</vt:i4>
      </vt:variant>
    </vt:vector>
  </HeadingPairs>
  <TitlesOfParts>
    <vt:vector size="18" baseType="lpstr">
      <vt:lpstr>Arial</vt:lpstr>
      <vt:lpstr>Calibri</vt:lpstr>
      <vt:lpstr>Calibri Light</vt:lpstr>
      <vt:lpstr>Proxima nova</vt:lpstr>
      <vt:lpstr>Proxima nova</vt:lpstr>
      <vt:lpstr>Proxyma nova</vt:lpstr>
      <vt:lpstr>Office Theme</vt:lpstr>
      <vt:lpstr>PowerPoint-presentatie</vt:lpstr>
      <vt:lpstr>Qui sommes-nous?  </vt:lpstr>
      <vt:lpstr>Paris-Roubaix</vt:lpstr>
      <vt:lpstr>Recherche et analyse</vt:lpstr>
      <vt:lpstr>Recherche et analyse</vt:lpstr>
      <vt:lpstr>Solution</vt:lpstr>
      <vt:lpstr>Fonctionnalités futures</vt:lpstr>
      <vt:lpstr>PowerPoint-presentatie</vt:lpstr>
      <vt:lpstr>Feasibility</vt:lpstr>
      <vt:lpstr>Desirability</vt:lpstr>
      <vt:lpstr>Viability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Naam</dc:title>
  <dc:creator>Marie Bruggeman 201703043</dc:creator>
  <cp:lastModifiedBy>Thomas Delahaye</cp:lastModifiedBy>
  <cp:revision>45</cp:revision>
  <dcterms:created xsi:type="dcterms:W3CDTF">2020-02-13T09:20:30Z</dcterms:created>
  <dcterms:modified xsi:type="dcterms:W3CDTF">2020-02-14T11:58:15Z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0x010100C672628F563E504398F86CA042268E5A</vt:lpwstr>
  </property>
</Properties>
</file>