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3792-EA5D-8ABA-0CB1-465C04259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9DC42-BBA4-3825-AA52-048FF3713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5F31-3F5C-A374-F502-443362B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2B2BD-3449-D644-543D-DC7E5A53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78F9-38F2-BA9E-12AD-A5E8B2F9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9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799-CAE9-B338-6323-85C27CDA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85E55-B566-462C-A20C-8EC91056C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71BB-4F22-383F-D85E-A5282874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8F25-C441-9183-4B7D-22969DAA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C9B3-F5C3-581B-2D7C-3F569CE2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9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A41CA-F7BD-41A0-FD53-D029EA538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C74CB-195D-A305-2197-EE21C97F4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D308C-391B-2095-F098-16DAADF7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530F-3C7F-013D-04F3-C0174509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567B-EDF9-2934-15EF-93A80E1D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54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FA61-A307-A057-4DAB-EFAB56D5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80CA2-4F69-4F67-4C5A-8ABF3D2D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D6EA-A9B5-E8B7-BDB0-D5FAA099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52AF5-317C-283B-2A37-A4B747CA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FDB9-9B56-953E-62E0-D733D34D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186-E06E-F1B8-808C-85CAABB4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4DEB-38E7-59CE-B854-92760E14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AB7E-7292-A374-B3A2-163E0EAE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A349D-4007-04DC-0630-1636CDD9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18C0-72A7-BA79-4FD3-685818EE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4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62DA-98A0-EC32-AF2F-BC38B282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CB88-FFE4-8C4C-991C-A3264006A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03096-B884-3118-FCE0-BF4C0002E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CD873-694C-2D19-EC93-91A9B8BA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B9853-3753-BDEE-2A2E-FBBDBE86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86881-4A68-84E4-A6D1-A9576CD3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8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A0F5-9316-0874-45C2-C2D5FC45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D68E2-C24D-1B68-A53C-7678A2FA4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DBFF0-57B6-2296-74A4-3EA1B957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B1605-657B-486F-5791-107FF54DF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C3670-198F-A0DE-F6D2-4266AE908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77D13-5E40-B80E-E84E-221C62A4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E1E03-E717-988D-FD2A-01874B3B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C17AF-45FA-CB54-0B72-8603E09E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5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8F22-E831-FA35-73F6-49F07C03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8DC3B-EA7E-8E46-431A-13D45006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6C6E5-CE68-374B-BC5E-15542E24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14720-CA3E-11AE-49AA-D5473511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17DBA-2169-41ED-ECE7-0365E918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3A0A-5157-57B1-B1B5-F3B42C9E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5D227-75ED-5F42-06B1-8EB06C50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1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6803-59F9-A9B8-CD21-8564BE54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3345-535F-2C8F-5F27-699C98B0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A742D-CC65-1A40-84D7-29A7DD94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16BCD-EB94-DEAA-F9F0-4134F099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DE48B-7C39-7215-DBAC-D902FDEF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DDA70-6E49-2E7E-DD53-02D7AA5F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30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1463-9B01-0C68-A402-294D1133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833C2-01BA-65D0-9DFD-170D1CA6B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E5BDD-10F1-E44E-3E3A-5FE78FA13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31860-1B5A-D67F-819E-24BF579F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C69C3-49E3-29D4-969F-8D12666F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192FC-B771-5493-527B-CA2A1F04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A4FD4-2C5D-1DF0-0BF2-C26F7373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3ADDF-0FF9-BCEF-B627-EE534259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6BC49-B496-D352-76B1-E881E68FC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91A0F-06C9-4F16-AA31-F74E7BDB1A20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DA7A-6E68-F46B-C38C-50F6C806B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F199-80E8-6329-9B91-B38DDE3F4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27049-9577-406A-942F-5450C6A23D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9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E53A0-8FDC-A352-9D5A-A3C72EFE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💡 </a:t>
            </a: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Shiksha Sathi</a:t>
            </a:r>
            <a:b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Smart Learning Buddy for Every Child</a:t>
            </a:r>
            <a:b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Participant:</a:t>
            </a: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Bhagyavi</a:t>
            </a:r>
            <a:b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Inclusive. Personalized. Offline.</a:t>
            </a:r>
            <a:endParaRPr lang="en-US" sz="4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628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542E-882B-1B2E-3D43-CA5C7847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5640"/>
            <a:ext cx="10515600" cy="1111044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3404-5F0F-4253-35AB-318A034D4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07459"/>
            <a:ext cx="10515600" cy="35002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Millions of students in India, especially in rural and semi-urban areas, struggle to access </a:t>
            </a:r>
            <a:r>
              <a:rPr lang="en-US" b="1" dirty="0">
                <a:solidFill>
                  <a:schemeClr val="tx1"/>
                </a:solidFill>
              </a:rPr>
              <a:t>personalized, high-quality education</a:t>
            </a:r>
            <a:r>
              <a:rPr lang="en-US" dirty="0">
                <a:solidFill>
                  <a:schemeClr val="tx1"/>
                </a:solidFill>
              </a:rPr>
              <a:t> because of:</a:t>
            </a:r>
          </a:p>
          <a:p>
            <a:r>
              <a:rPr lang="en-US" dirty="0">
                <a:solidFill>
                  <a:schemeClr val="tx1"/>
                </a:solidFill>
              </a:rPr>
              <a:t>Lack of skilled teachers in remote regions</a:t>
            </a:r>
          </a:p>
          <a:p>
            <a:r>
              <a:rPr lang="en-US" dirty="0">
                <a:solidFill>
                  <a:schemeClr val="tx1"/>
                </a:solidFill>
              </a:rPr>
              <a:t>Language barriers (many platforms are English-only)</a:t>
            </a:r>
          </a:p>
          <a:p>
            <a:r>
              <a:rPr lang="en-US" dirty="0">
                <a:solidFill>
                  <a:schemeClr val="tx1"/>
                </a:solidFill>
              </a:rPr>
              <a:t>Unstable internet that limits e-learning</a:t>
            </a:r>
          </a:p>
          <a:p>
            <a:r>
              <a:rPr lang="en-US" dirty="0">
                <a:solidFill>
                  <a:schemeClr val="tx1"/>
                </a:solidFill>
              </a:rPr>
              <a:t>One-size-fits-all learning content that doesn’t adapt to each child’s pace</a:t>
            </a:r>
          </a:p>
          <a:p>
            <a:r>
              <a:rPr lang="en-US" dirty="0">
                <a:solidFill>
                  <a:schemeClr val="tx1"/>
                </a:solidFill>
              </a:rPr>
              <a:t>This leads to low engagement, poor learning outcomes, and widening inequality.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56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CAA4-23B4-377C-D22A-5A83AF07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2619"/>
            <a:ext cx="10515600" cy="894736"/>
          </a:xfrm>
        </p:spPr>
        <p:txBody>
          <a:bodyPr>
            <a:normAutofit fontScale="90000"/>
          </a:bodyPr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8C717-3A0C-344E-592E-38CC60090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612491"/>
            <a:ext cx="10515600" cy="4680155"/>
          </a:xfrm>
        </p:spPr>
        <p:txBody>
          <a:bodyPr/>
          <a:lstStyle/>
          <a:p>
            <a:r>
              <a:rPr lang="en-US" b="1" dirty="0"/>
              <a:t>Shiksha Sathi</a:t>
            </a:r>
            <a:r>
              <a:rPr lang="en-US" dirty="0"/>
              <a:t> is a </a:t>
            </a:r>
            <a:r>
              <a:rPr lang="en-US" b="1" dirty="0"/>
              <a:t>low-cost AI-powered app + offline toolkit</a:t>
            </a:r>
            <a:r>
              <a:rPr lang="en-US" dirty="0"/>
              <a:t> that acts as a personal tutor for every student, designed to:</a:t>
            </a:r>
            <a:br>
              <a:rPr lang="en-US" dirty="0"/>
            </a:br>
            <a:r>
              <a:rPr lang="en-US" dirty="0"/>
              <a:t>✅ Provide </a:t>
            </a:r>
            <a:r>
              <a:rPr lang="en-US" b="1" dirty="0"/>
              <a:t>adaptive learning paths</a:t>
            </a:r>
            <a:r>
              <a:rPr lang="en-US" dirty="0"/>
              <a:t> — the app adjusts the difficulty and topics based on how the student is performing</a:t>
            </a:r>
            <a:br>
              <a:rPr lang="en-US" dirty="0"/>
            </a:br>
            <a:r>
              <a:rPr lang="en-US" dirty="0"/>
              <a:t>✅ Support </a:t>
            </a:r>
            <a:r>
              <a:rPr lang="en-US" b="1" dirty="0"/>
              <a:t>multilingual, voice-enabled learning</a:t>
            </a:r>
            <a:r>
              <a:rPr lang="en-US" dirty="0"/>
              <a:t> — lessons in local languages + voice instructions for students with low literacy</a:t>
            </a:r>
            <a:br>
              <a:rPr lang="en-US" dirty="0"/>
            </a:br>
            <a:r>
              <a:rPr lang="en-US" dirty="0"/>
              <a:t>✅ Work </a:t>
            </a:r>
            <a:r>
              <a:rPr lang="en-US" b="1" dirty="0"/>
              <a:t>offline-first</a:t>
            </a:r>
            <a:r>
              <a:rPr lang="en-US" dirty="0"/>
              <a:t> — students can download lessons at school or public Wi-Fi and study anytime without internet</a:t>
            </a:r>
            <a:br>
              <a:rPr lang="en-US" dirty="0"/>
            </a:br>
            <a:r>
              <a:rPr lang="en-US" dirty="0"/>
              <a:t>✅ Include </a:t>
            </a:r>
            <a:r>
              <a:rPr lang="en-US" b="1" dirty="0"/>
              <a:t>parent + teacher reports</a:t>
            </a:r>
            <a:r>
              <a:rPr lang="en-US" dirty="0"/>
              <a:t> — so adults can track progress and provide help</a:t>
            </a:r>
          </a:p>
          <a:p>
            <a:r>
              <a:rPr lang="en-US" dirty="0"/>
              <a:t>💡 Bonus: The app can integrate </a:t>
            </a:r>
            <a:r>
              <a:rPr lang="en-US" b="1" dirty="0"/>
              <a:t>local stories, games, and challenges</a:t>
            </a:r>
            <a:r>
              <a:rPr lang="en-US" dirty="0"/>
              <a:t> to keep students engaged and connected to their culture.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41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1486-06DF-5452-D439-21CD46A8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2383"/>
            <a:ext cx="10515600" cy="1003965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C2321-16B2-433A-B042-229B8605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95949"/>
            <a:ext cx="10515600" cy="2900516"/>
          </a:xfrm>
        </p:spPr>
        <p:txBody>
          <a:bodyPr>
            <a:normAutofit/>
          </a:bodyPr>
          <a:lstStyle/>
          <a:p>
            <a:r>
              <a:rPr lang="en-IN" dirty="0"/>
              <a:t>🎓 </a:t>
            </a:r>
            <a:r>
              <a:rPr lang="en-IN" b="1" dirty="0"/>
              <a:t>Select Class, Subject, Language</a:t>
            </a:r>
            <a:endParaRPr lang="en-IN" dirty="0"/>
          </a:p>
          <a:p>
            <a:r>
              <a:rPr lang="en-IN" dirty="0"/>
              <a:t>📖 </a:t>
            </a:r>
            <a:r>
              <a:rPr lang="en-IN" b="1" dirty="0"/>
              <a:t>Interactive lessons</a:t>
            </a:r>
            <a:r>
              <a:rPr lang="en-IN" dirty="0"/>
              <a:t> (stories, quizzes, games)</a:t>
            </a:r>
          </a:p>
          <a:p>
            <a:r>
              <a:rPr lang="en-IN" dirty="0"/>
              <a:t>🔉 </a:t>
            </a:r>
            <a:r>
              <a:rPr lang="en-IN" b="1" dirty="0"/>
              <a:t>Voice assistance</a:t>
            </a:r>
            <a:r>
              <a:rPr lang="en-IN" dirty="0"/>
              <a:t> in local languages</a:t>
            </a:r>
          </a:p>
          <a:p>
            <a:r>
              <a:rPr lang="en-IN" dirty="0"/>
              <a:t>📥 </a:t>
            </a:r>
            <a:r>
              <a:rPr lang="en-IN" b="1" dirty="0"/>
              <a:t>Offline download of lessons</a:t>
            </a:r>
            <a:endParaRPr lang="en-IN" dirty="0"/>
          </a:p>
          <a:p>
            <a:r>
              <a:rPr lang="en-IN" dirty="0"/>
              <a:t>📊 </a:t>
            </a:r>
            <a:r>
              <a:rPr lang="en-IN" b="1" dirty="0"/>
              <a:t>Simple dashboard for parents/teachers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99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B5C55-357D-1508-F7DE-43FEA0A5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/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3D5CFC-6219-CB4C-C4C2-FB34058CE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54063" y="2039815"/>
            <a:ext cx="5010624" cy="36877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R="0" lvl="0" algn="ctr" fontAlgn="base">
              <a:lnSpc>
                <a:spcPct val="11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Flutter / React Native: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Cross-platform app</a:t>
            </a:r>
          </a:p>
          <a:p>
            <a:pPr marR="0" lvl="0" algn="ctr" fontAlgn="base">
              <a:lnSpc>
                <a:spcPct val="11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TensorFlow Lite: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Adaptive learning</a:t>
            </a:r>
          </a:p>
          <a:p>
            <a:pPr marR="0" lvl="0" algn="ctr" fontAlgn="base">
              <a:lnSpc>
                <a:spcPct val="11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SQLite: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Offline storage</a:t>
            </a:r>
          </a:p>
          <a:p>
            <a:pPr marR="0" lvl="0" algn="ctr" fontAlgn="base">
              <a:lnSpc>
                <a:spcPct val="11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 source TTS: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Voice support</a:t>
            </a:r>
          </a:p>
        </p:txBody>
      </p:sp>
      <p:pic>
        <p:nvPicPr>
          <p:cNvPr id="8" name="Graphic 7" descr="HummingBird">
            <a:extLst>
              <a:ext uri="{FF2B5EF4-FFF2-40B4-BE49-F238E27FC236}">
                <a16:creationId xmlns:a16="http://schemas.microsoft.com/office/drawing/2014/main" id="{E92E06EF-4214-E649-BAA8-302DD45E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332" y="1342527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6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💡 Shiksha Sathi Smart Learning Buddy for Every Child        Participant: Bhagyavi Inclusive. Personalized. Offline.</vt:lpstr>
      <vt:lpstr>Problem Statement</vt:lpstr>
      <vt:lpstr>Proposed Solution</vt:lpstr>
      <vt:lpstr>Key Features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Bhagyavi .V</dc:creator>
  <cp:lastModifiedBy>Bhagyavi .V</cp:lastModifiedBy>
  <cp:revision>1</cp:revision>
  <dcterms:created xsi:type="dcterms:W3CDTF">2025-07-01T06:22:40Z</dcterms:created>
  <dcterms:modified xsi:type="dcterms:W3CDTF">2025-07-01T06:45:40Z</dcterms:modified>
</cp:coreProperties>
</file>