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91B8DA-C91C-40CA-BC0A-DDAB15B1CD16}">
  <a:tblStyle styleId="{F191B8DA-C91C-40CA-BC0A-DDAB15B1CD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4294967295" type="ctrTitle"/>
          </p:nvPr>
        </p:nvSpPr>
        <p:spPr>
          <a:xfrm>
            <a:off x="3000300" y="1886313"/>
            <a:ext cx="29910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 </a:t>
            </a:r>
            <a:r>
              <a:rPr lang="en-GB" sz="3600"/>
              <a:t>SurveyApe</a:t>
            </a:r>
            <a:endParaRPr sz="3600"/>
          </a:p>
        </p:txBody>
      </p:sp>
      <p:graphicFrame>
        <p:nvGraphicFramePr>
          <p:cNvPr id="57" name="Shape 57"/>
          <p:cNvGraphicFramePr/>
          <p:nvPr/>
        </p:nvGraphicFramePr>
        <p:xfrm>
          <a:off x="1011350" y="287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{F191B8DA-C91C-40CA-BC0A-DDAB15B1CD16}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Team Member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Student ID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Arijit Mandal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012458823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Rutvik Pensionwar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012415988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Sannisth Soni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012460565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Varun Shah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010823657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051" y="152400"/>
            <a:ext cx="2833750" cy="1634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11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756400"/>
            <a:ext cx="8520600" cy="4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SurveyApe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A Web-based application that allows users to create, edit and take surveys.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MVC Architecture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REST API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Front - End: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React -Redux (Client)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Back - End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Spring Boot (Server)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Dependency Injection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AOP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ORM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JPA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Hibernate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AWS RDS (MySQL)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07025" y="3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Architecture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670675"/>
            <a:ext cx="6746250" cy="441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76100" y="8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 Design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729075"/>
            <a:ext cx="6314500" cy="43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699" y="289650"/>
            <a:ext cx="3069400" cy="28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311700" y="9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Feature  : Login/SignUp/Account Verification</a:t>
            </a:r>
            <a:endParaRPr sz="2400"/>
          </a:p>
        </p:txBody>
      </p: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583" y="2869547"/>
            <a:ext cx="2743949" cy="211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594450"/>
            <a:ext cx="4563575" cy="19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904" y="2500062"/>
            <a:ext cx="4373152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28600" y="10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2 : User Dashboard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23075"/>
            <a:ext cx="8593930" cy="416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9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3 : Survey Builder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714675"/>
            <a:ext cx="8657175" cy="427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8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4 : Surveyee Actions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4175"/>
            <a:ext cx="3215249" cy="20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548" y="814175"/>
            <a:ext cx="5429048" cy="412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11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Feature 5 : Statistics Dashboard</a:t>
            </a:r>
            <a:endParaRPr sz="2800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74276"/>
            <a:ext cx="3811598" cy="211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050" y="1298050"/>
            <a:ext cx="5039748" cy="23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