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/>
    <p:restoredTop sz="94643"/>
  </p:normalViewPr>
  <p:slideViewPr>
    <p:cSldViewPr snapToGrid="0" snapToObjects="1">
      <p:cViewPr varScale="1">
        <p:scale>
          <a:sx n="123" d="100"/>
          <a:sy n="123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03B1-BBAB-934D-A71D-D458CEBA1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RANKING RESTAURANTS ON THE BASIS OF THEIR HYGEINE DURING THE COVID-19 PANDEMIC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D67F4-494F-BC49-A0E1-7DA95F29E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presentation for </a:t>
            </a:r>
            <a:r>
              <a:rPr lang="en-US" dirty="0" err="1"/>
              <a:t>coursera</a:t>
            </a:r>
            <a:r>
              <a:rPr lang="en-US" dirty="0"/>
              <a:t>/</a:t>
            </a:r>
            <a:r>
              <a:rPr lang="en-US" dirty="0" err="1"/>
              <a:t>ibm</a:t>
            </a:r>
            <a:r>
              <a:rPr lang="en-US" dirty="0"/>
              <a:t> course final assignment </a:t>
            </a:r>
          </a:p>
          <a:p>
            <a:r>
              <a:rPr lang="en-US" sz="1400" dirty="0"/>
              <a:t>By Vivek </a:t>
            </a:r>
            <a:r>
              <a:rPr lang="en-US" sz="1400" dirty="0" err="1"/>
              <a:t>tiwari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960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994D-D49D-DE42-AA05-A61EB72E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44718"/>
            <a:ext cx="10131425" cy="1456267"/>
          </a:xfrm>
        </p:spPr>
        <p:txBody>
          <a:bodyPr/>
          <a:lstStyle/>
          <a:p>
            <a:r>
              <a:rPr lang="en-US" dirty="0"/>
              <a:t>RANKING RESTAURANTS ON THE BASIS OF THEIR HYGEINE DURING THE COVID-19 PANDEMIC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2F80-EB40-B347-B583-DB967A50B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People are extra-cautious about which restaurant they want to visit as the pandemic has made hygiene a fundamental point in our lives. We find out the best, most hygienic restaurants in San Francisco neighbourhoods in our today's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3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5150-11E2-1E4C-BE59-965DB183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07127"/>
            <a:ext cx="10131425" cy="1456267"/>
          </a:xfrm>
        </p:spPr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A319-4F4D-CE48-BAF1-7D4F3C9E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neighborhoods</a:t>
            </a:r>
            <a:r>
              <a:rPr lang="en-IN" dirty="0"/>
              <a:t> and hygiene inspection datasets are easily accessible thanks to the Socrata API provided by the San Francisco Government</a:t>
            </a:r>
          </a:p>
          <a:p>
            <a:r>
              <a:rPr lang="en-IN" dirty="0"/>
              <a:t>Foursquare API for Geolocating these restaurants</a:t>
            </a:r>
          </a:p>
          <a:p>
            <a:r>
              <a:rPr lang="en-IN" dirty="0" err="1"/>
              <a:t>GeoJSON</a:t>
            </a:r>
            <a:r>
              <a:rPr lang="en-IN" dirty="0"/>
              <a:t> data to locate and match these restaurants to Foursquare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2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67F2-6E83-AB4A-9F06-6930F569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restaurants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3AAF-2B6D-674D-8B35-C0D0A6F2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20598"/>
            <a:ext cx="10131425" cy="4452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was able to locate these restaurants via the Foursquare API.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16CB6-6D1C-B54D-9048-6399D13F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606054"/>
            <a:ext cx="11253355" cy="30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43D0-5B25-7544-A4F1-CEDE12C6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Ranking their inspection rankings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B5276-B1B1-6D44-809F-C890A42B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3" y="1337733"/>
            <a:ext cx="9906000" cy="51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C199-0817-2343-8793-4EDD8908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018" y="245711"/>
            <a:ext cx="10131425" cy="626918"/>
          </a:xfrm>
        </p:spPr>
        <p:txBody>
          <a:bodyPr>
            <a:normAutofit fontScale="90000"/>
          </a:bodyPr>
          <a:lstStyle/>
          <a:p>
            <a:r>
              <a:rPr lang="en-US" dirty="0"/>
              <a:t>ALAMO SQUARE BEATS OTHER NEIGHBORHOODS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18BED-B6AB-AD49-A7C5-BA1F7322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18" y="1236519"/>
            <a:ext cx="8311474" cy="537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E83F-19B5-5D44-B487-9B14F6C0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665517" cy="5292436"/>
          </a:xfrm>
        </p:spPr>
        <p:txBody>
          <a:bodyPr>
            <a:normAutofit/>
          </a:bodyPr>
          <a:lstStyle/>
          <a:p>
            <a:r>
              <a:rPr lang="en-US" dirty="0"/>
              <a:t>SURPRISINGLY, MIDDLE INCOME NEIGHBORHOODS BEAT HIGH-INCOME NEIGHBORHOODS WHEN IT COMES TO HYGIENE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07AF9-1051-9B4A-8955-AEC06C13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829" y="483177"/>
            <a:ext cx="6072370" cy="589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9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8A34-D181-234B-B272-3B50A36A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C696-E34F-504E-9D5F-2869AC1C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ALAMO SQUARE – BEST PERFORMING NEIGHBORHOOD</a:t>
            </a:r>
          </a:p>
          <a:p>
            <a:r>
              <a:rPr lang="en-US" dirty="0"/>
              <a:t>NOB HILL – WORST PERFORMING NEIGHBORHOOD</a:t>
            </a:r>
          </a:p>
          <a:p>
            <a:r>
              <a:rPr lang="en-US" dirty="0"/>
              <a:t>HIGH INCOME AREA DOESN’T NECESSARILY MEAN IT’LL PERFORM BETTER</a:t>
            </a:r>
          </a:p>
          <a:p>
            <a:r>
              <a:rPr lang="en-US"/>
              <a:t>MIDDLE INCOME NEIGHBORHOODS PERFORM THE BEST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28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</TotalTime>
  <Words>180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RANKING RESTAURANTS ON THE BASIS OF THEIR HYGEINE DURING THE COVID-19 PANDEMIC</vt:lpstr>
      <vt:lpstr>RANKING RESTAURANTS ON THE BASIS OF THEIR HYGEINE DURING THE COVID-19 PANDEMIC</vt:lpstr>
      <vt:lpstr>Data acquisition</vt:lpstr>
      <vt:lpstr>Locating restaurants</vt:lpstr>
      <vt:lpstr>Ranking their inspection rankings</vt:lpstr>
      <vt:lpstr>ALAMO SQUARE BEATS OTHER NEIGHBORHOODS</vt:lpstr>
      <vt:lpstr>SURPRISINGLY, MIDDLE INCOME NEIGHBORHOODS BEAT HIGH-INCOME NEIGHBORHOODS WHEN IT COMES TO HYGIENE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RANKING RESTAURANTS ON THE BASIS OF THEIR HYGEINE DURING THE COVID-19 PANDEMIC</dc:title>
  <dc:creator>Vivek Tiwari</dc:creator>
  <cp:lastModifiedBy>Vivek Tiwari</cp:lastModifiedBy>
  <cp:revision>4</cp:revision>
  <dcterms:created xsi:type="dcterms:W3CDTF">2020-07-29T11:28:38Z</dcterms:created>
  <dcterms:modified xsi:type="dcterms:W3CDTF">2020-07-29T11:42:24Z</dcterms:modified>
</cp:coreProperties>
</file>