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A1D14-7466-914A-803A-9478B471918D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8058-878D-054C-84AA-0F57E3D4C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4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手こずったのは衝突する時</a:t>
            </a:r>
            <a:r>
              <a:rPr kumimoji="1" lang="ja-JP" altLang="en-US" smtClean="0"/>
              <a:t>複数回衝突判定が出てしまうところ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18058-878D-054C-84AA-0F57E3D4C57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39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手こずったのは衝突する時</a:t>
            </a:r>
            <a:r>
              <a:rPr kumimoji="1" lang="ja-JP" altLang="en-US"/>
              <a:t>複数回衝突判定が出てしまうところ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18058-878D-054C-84AA-0F57E3D4C57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05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07067" y="468856"/>
            <a:ext cx="7766936" cy="1646302"/>
          </a:xfrm>
        </p:spPr>
        <p:txBody>
          <a:bodyPr/>
          <a:lstStyle/>
          <a:p>
            <a:pPr algn="ctr"/>
            <a:r>
              <a:rPr kumimoji="1" lang="ja-JP" altLang="en-US" sz="8000" b="1" dirty="0" smtClean="0"/>
              <a:t>ゴールキーパー</a:t>
            </a:r>
            <a:endParaRPr kumimoji="1" lang="ja-JP" altLang="en-US" sz="80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ja-JP" altLang="en-US" sz="4000" dirty="0" smtClean="0"/>
              <a:t>責任者</a:t>
            </a:r>
            <a:endParaRPr kumimoji="1" lang="en-US" altLang="ja-JP" sz="4000" dirty="0" smtClean="0"/>
          </a:p>
          <a:p>
            <a:pPr algn="ctr"/>
            <a:r>
              <a:rPr lang="ja-JP" altLang="en-US" sz="4000" dirty="0" smtClean="0"/>
              <a:t>有馬　裕一朗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911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5400" dirty="0" smtClean="0"/>
              <a:t>どんなゲームか</a:t>
            </a:r>
            <a:endParaRPr kumimoji="1" lang="ja-JP" altLang="en-US" sz="540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33" y="1930400"/>
            <a:ext cx="4432035" cy="3881437"/>
          </a:xfrm>
        </p:spPr>
      </p:pic>
      <p:sp>
        <p:nvSpPr>
          <p:cNvPr id="8" name="テキスト ボックス 7"/>
          <p:cNvSpPr txBox="1"/>
          <p:nvPr/>
        </p:nvSpPr>
        <p:spPr>
          <a:xfrm>
            <a:off x="4975668" y="2993955"/>
            <a:ext cx="6768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紫色のボールが迫ってくるのでそれがゴール（白いところ）に入るのを防ぐゲーム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721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657476"/>
            <a:ext cx="8596668" cy="1214438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200" dirty="0" smtClean="0"/>
              <a:t>デモ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20387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600" dirty="0" smtClean="0">
                <a:solidFill>
                  <a:schemeClr val="tx1"/>
                </a:solidFill>
              </a:rPr>
              <a:t>何が大変だったか</a:t>
            </a:r>
            <a:endParaRPr kumimoji="1" lang="ja-JP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衝突判定</a:t>
            </a:r>
            <a:endParaRPr lang="en-US" altLang="ja-JP" sz="4000" dirty="0"/>
          </a:p>
          <a:p>
            <a:pPr marL="0" indent="0">
              <a:buNone/>
            </a:pPr>
            <a:r>
              <a:rPr lang="en-US" altLang="ja-JP" sz="4000" dirty="0" smtClean="0"/>
              <a:t>	</a:t>
            </a:r>
            <a:r>
              <a:rPr lang="ja-JP" altLang="en-US" sz="4000" dirty="0" smtClean="0"/>
              <a:t>一回衝突する時、複数回衝突判定されてしまう</a:t>
            </a:r>
            <a:r>
              <a:rPr lang="ja-JP" altLang="en-US" sz="4000" dirty="0" smtClean="0"/>
              <a:t>。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 smtClean="0"/>
              <a:t>ー＞一度当たったら一定時間判定しないようにした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14502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8">
            <a:extLst>
              <a:ext uri="{FF2B5EF4-FFF2-40B4-BE49-F238E27FC236}">
                <a16:creationId xmlns:a16="http://schemas.microsoft.com/office/drawing/2014/main" xmlns="" id="{B5B9F7B6-0E4A-4A5F-BBBA-73496FAE596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51D13AF-6D7E-42A4-BF57-BFDF66E1FE5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26230" y="5618029"/>
            <a:ext cx="618066" cy="228600"/>
          </a:xfrm>
          <a:prstGeom prst="rect">
            <a:avLst/>
          </a:prstGeom>
          <a:solidFill>
            <a:srgbClr val="EA2D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" r="9" b="9"/>
          <a:stretch/>
        </p:blipFill>
        <p:spPr>
          <a:xfrm>
            <a:off x="632193" y="815630"/>
            <a:ext cx="3144597" cy="260174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2" b="9"/>
          <a:stretch/>
        </p:blipFill>
        <p:spPr>
          <a:xfrm>
            <a:off x="654600" y="4013201"/>
            <a:ext cx="3144597" cy="260174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6463" y="609600"/>
            <a:ext cx="5217538" cy="1320800"/>
          </a:xfrm>
        </p:spPr>
        <p:txBody>
          <a:bodyPr>
            <a:normAutofit/>
          </a:bodyPr>
          <a:lstStyle/>
          <a:p>
            <a:r>
              <a:rPr kumimoji="1" lang="ja-JP" altLang="en-US" sz="4800" dirty="0">
                <a:solidFill>
                  <a:schemeClr val="tx1"/>
                </a:solidFill>
              </a:rPr>
              <a:t>何が大変だったか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62394" y="2160589"/>
            <a:ext cx="5211607" cy="3880773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手の認識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	</a:t>
            </a:r>
            <a:r>
              <a:rPr lang="ja-JP" altLang="en-US" sz="3600" dirty="0"/>
              <a:t>肌色領域が照明の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	</a:t>
            </a:r>
            <a:r>
              <a:rPr lang="ja-JP" altLang="en-US" sz="3600" dirty="0"/>
              <a:t>影響で認識</a:t>
            </a:r>
            <a:r>
              <a:rPr lang="ja-JP" altLang="en-US" sz="3600" dirty="0" smtClean="0"/>
              <a:t>しづらい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ー＞動きがガタつく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2184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4800" dirty="0" smtClean="0">
                <a:solidFill>
                  <a:schemeClr val="tx1"/>
                </a:solidFill>
              </a:rPr>
              <a:t>解決策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11826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800" dirty="0" smtClean="0"/>
              <a:t>困った時の機械学習</a:t>
            </a:r>
            <a:endParaRPr kumimoji="1" lang="ja-JP" altLang="en-US" sz="4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2888" y="3113086"/>
            <a:ext cx="994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err="1" smtClean="0"/>
              <a:t>Haar</a:t>
            </a:r>
            <a:r>
              <a:rPr kumimoji="1" lang="ja-JP" altLang="en-US" sz="4400" dirty="0" smtClean="0"/>
              <a:t>分類器を使って握りこぶしを検出</a:t>
            </a:r>
            <a:endParaRPr kumimoji="1" lang="ja-JP" altLang="en-US" sz="4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852" y="4295772"/>
            <a:ext cx="2663386" cy="213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6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0197" y="3424238"/>
            <a:ext cx="8596668" cy="1320800"/>
          </a:xfrm>
        </p:spPr>
        <p:txBody>
          <a:bodyPr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ご静聴ありがとうございました。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5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ファセット</Template>
  <TotalTime>105</TotalTime>
  <Words>94</Words>
  <Application>Microsoft Macintosh PowerPoint</Application>
  <PresentationFormat>ワイド画面</PresentationFormat>
  <Paragraphs>23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Trebuchet MS</vt:lpstr>
      <vt:lpstr>Wingdings 3</vt:lpstr>
      <vt:lpstr>Yu Gothic</vt:lpstr>
      <vt:lpstr>メイリオ</vt:lpstr>
      <vt:lpstr>Arial</vt:lpstr>
      <vt:lpstr>ファセット</vt:lpstr>
      <vt:lpstr>ゴールキーパー</vt:lpstr>
      <vt:lpstr>どんなゲームか</vt:lpstr>
      <vt:lpstr>PowerPoint プレゼンテーション</vt:lpstr>
      <vt:lpstr>何が大変だったか</vt:lpstr>
      <vt:lpstr>何が大変だったか</vt:lpstr>
      <vt:lpstr>解決策</vt:lpstr>
      <vt:lpstr>ご静聴ありがとうございました。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ゴールキーパー</dc:title>
  <dc:creator>有　馬　　裕一朗</dc:creator>
  <cp:lastModifiedBy>有　馬　　裕一朗</cp:lastModifiedBy>
  <cp:revision>7</cp:revision>
  <dcterms:created xsi:type="dcterms:W3CDTF">2017-10-18T03:12:51Z</dcterms:created>
  <dcterms:modified xsi:type="dcterms:W3CDTF">2017-10-18T05:16:13Z</dcterms:modified>
</cp:coreProperties>
</file>