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93" r:id="rId4"/>
    <p:sldId id="296" r:id="rId5"/>
    <p:sldId id="301" r:id="rId6"/>
    <p:sldId id="295" r:id="rId7"/>
    <p:sldId id="302" r:id="rId8"/>
    <p:sldId id="300" r:id="rId9"/>
    <p:sldId id="297" r:id="rId10"/>
    <p:sldId id="299" r:id="rId11"/>
    <p:sldId id="29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2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F50"/>
    <a:srgbClr val="0DB04A"/>
    <a:srgbClr val="1F7EE7"/>
    <a:srgbClr val="E25142"/>
    <a:srgbClr val="024793"/>
    <a:srgbClr val="2E4168"/>
    <a:srgbClr val="102960"/>
    <a:srgbClr val="243372"/>
    <a:srgbClr val="D6181F"/>
    <a:srgbClr val="882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26" autoAdjust="0"/>
  </p:normalViewPr>
  <p:slideViewPr>
    <p:cSldViewPr snapToGrid="0" showGuides="1">
      <p:cViewPr varScale="1">
        <p:scale>
          <a:sx n="121" d="100"/>
          <a:sy n="121" d="100"/>
        </p:scale>
        <p:origin x="784" y="168"/>
      </p:cViewPr>
      <p:guideLst>
        <p:guide orient="horz" pos="2160"/>
        <p:guide pos="3840"/>
        <p:guide pos="7129"/>
        <p:guide pos="551"/>
        <p:guide orient="horz" pos="210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D139-CC41-44D9-B3EE-0C1BD3A04686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A54C5-D71D-4D9F-A762-5D9DA6855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54C5-D71D-4D9F-A762-5D9DA68555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-69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24793">
                  <a:alpha val="80000"/>
                </a:srgbClr>
              </a:gs>
              <a:gs pos="100000">
                <a:srgbClr val="33D360">
                  <a:alpha val="20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74148"/>
            <a:ext cx="9144000" cy="93829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1035" name="Oval 1034"/>
          <p:cNvSpPr/>
          <p:nvPr userDrawn="1"/>
        </p:nvSpPr>
        <p:spPr>
          <a:xfrm>
            <a:off x="7391400" y="999778"/>
            <a:ext cx="5181600" cy="3314376"/>
          </a:xfrm>
          <a:prstGeom prst="ellipse">
            <a:avLst/>
          </a:prstGeom>
          <a:gradFill flip="none" rotWithShape="1">
            <a:gsLst>
              <a:gs pos="49599">
                <a:srgbClr val="FFFFFF">
                  <a:alpha val="29000"/>
                </a:srgbClr>
              </a:gs>
              <a:gs pos="15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AutoShape 15"/>
          <p:cNvSpPr>
            <a:spLocks noChangeAspect="1" noChangeArrowheads="1" noTextEdit="1"/>
          </p:cNvSpPr>
          <p:nvPr userDrawn="1"/>
        </p:nvSpPr>
        <p:spPr bwMode="auto">
          <a:xfrm>
            <a:off x="1589" y="-690"/>
            <a:ext cx="12190412" cy="317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>
            <a:off x="1589" y="-22872"/>
            <a:ext cx="12190412" cy="2961253"/>
          </a:xfrm>
          <a:custGeom>
            <a:avLst/>
            <a:gdLst>
              <a:gd name="T0" fmla="*/ 0 w 3840"/>
              <a:gd name="T1" fmla="*/ 8 h 932"/>
              <a:gd name="T2" fmla="*/ 0 w 3840"/>
              <a:gd name="T3" fmla="*/ 552 h 932"/>
              <a:gd name="T4" fmla="*/ 1040 w 3840"/>
              <a:gd name="T5" fmla="*/ 189 h 932"/>
              <a:gd name="T6" fmla="*/ 3016 w 3840"/>
              <a:gd name="T7" fmla="*/ 860 h 932"/>
              <a:gd name="T8" fmla="*/ 3840 w 3840"/>
              <a:gd name="T9" fmla="*/ 644 h 932"/>
              <a:gd name="T10" fmla="*/ 3840 w 3840"/>
              <a:gd name="T11" fmla="*/ 8 h 932"/>
              <a:gd name="T12" fmla="*/ 0 w 3840"/>
              <a:gd name="T13" fmla="*/ 8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932">
                <a:moveTo>
                  <a:pt x="0" y="8"/>
                </a:moveTo>
                <a:cubicBezTo>
                  <a:pt x="0" y="552"/>
                  <a:pt x="0" y="552"/>
                  <a:pt x="0" y="552"/>
                </a:cubicBezTo>
                <a:cubicBezTo>
                  <a:pt x="0" y="552"/>
                  <a:pt x="183" y="0"/>
                  <a:pt x="1040" y="189"/>
                </a:cubicBezTo>
                <a:cubicBezTo>
                  <a:pt x="1896" y="379"/>
                  <a:pt x="2556" y="788"/>
                  <a:pt x="3016" y="860"/>
                </a:cubicBezTo>
                <a:cubicBezTo>
                  <a:pt x="3476" y="932"/>
                  <a:pt x="3840" y="644"/>
                  <a:pt x="3840" y="644"/>
                </a:cubicBezTo>
                <a:cubicBezTo>
                  <a:pt x="3840" y="8"/>
                  <a:pt x="3840" y="8"/>
                  <a:pt x="3840" y="8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1589" y="62686"/>
            <a:ext cx="12190412" cy="3712261"/>
          </a:xfrm>
          <a:custGeom>
            <a:avLst/>
            <a:gdLst>
              <a:gd name="T0" fmla="*/ 3840 w 3840"/>
              <a:gd name="T1" fmla="*/ 496 h 1168"/>
              <a:gd name="T2" fmla="*/ 3840 w 3840"/>
              <a:gd name="T3" fmla="*/ 772 h 1168"/>
              <a:gd name="T4" fmla="*/ 2632 w 3840"/>
              <a:gd name="T5" fmla="*/ 868 h 1168"/>
              <a:gd name="T6" fmla="*/ 600 w 3840"/>
              <a:gd name="T7" fmla="*/ 172 h 1168"/>
              <a:gd name="T8" fmla="*/ 0 w 3840"/>
              <a:gd name="T9" fmla="*/ 788 h 1168"/>
              <a:gd name="T10" fmla="*/ 0 w 3840"/>
              <a:gd name="T11" fmla="*/ 306 h 1168"/>
              <a:gd name="T12" fmla="*/ 988 w 3840"/>
              <a:gd name="T13" fmla="*/ 86 h 1168"/>
              <a:gd name="T14" fmla="*/ 3840 w 3840"/>
              <a:gd name="T15" fmla="*/ 496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68">
                <a:moveTo>
                  <a:pt x="3840" y="496"/>
                </a:moveTo>
                <a:cubicBezTo>
                  <a:pt x="3840" y="772"/>
                  <a:pt x="3840" y="772"/>
                  <a:pt x="3840" y="772"/>
                </a:cubicBezTo>
                <a:cubicBezTo>
                  <a:pt x="3840" y="772"/>
                  <a:pt x="3324" y="1168"/>
                  <a:pt x="2632" y="868"/>
                </a:cubicBezTo>
                <a:cubicBezTo>
                  <a:pt x="1940" y="568"/>
                  <a:pt x="1136" y="80"/>
                  <a:pt x="600" y="172"/>
                </a:cubicBezTo>
                <a:cubicBezTo>
                  <a:pt x="64" y="264"/>
                  <a:pt x="0" y="788"/>
                  <a:pt x="0" y="78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6"/>
                  <a:pt x="264" y="0"/>
                  <a:pt x="988" y="86"/>
                </a:cubicBezTo>
                <a:cubicBezTo>
                  <a:pt x="1755" y="178"/>
                  <a:pt x="2972" y="996"/>
                  <a:pt x="3840" y="496"/>
                </a:cubicBezTo>
                <a:close/>
              </a:path>
            </a:pathLst>
          </a:custGeom>
          <a:gradFill flip="none" rotWithShape="1">
            <a:gsLst>
              <a:gs pos="0">
                <a:srgbClr val="117283"/>
              </a:gs>
              <a:gs pos="100000">
                <a:srgbClr val="33D360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>
            <a:off x="1589" y="-354013"/>
            <a:ext cx="12190412" cy="3582340"/>
          </a:xfrm>
          <a:custGeom>
            <a:avLst/>
            <a:gdLst>
              <a:gd name="T0" fmla="*/ 3840 w 3840"/>
              <a:gd name="T1" fmla="*/ 627 h 1127"/>
              <a:gd name="T2" fmla="*/ 3840 w 3840"/>
              <a:gd name="T3" fmla="*/ 784 h 1127"/>
              <a:gd name="T4" fmla="*/ 1504 w 3840"/>
              <a:gd name="T5" fmla="*/ 420 h 1127"/>
              <a:gd name="T6" fmla="*/ 0 w 3840"/>
              <a:gd name="T7" fmla="*/ 568 h 1127"/>
              <a:gd name="T8" fmla="*/ 0 w 3840"/>
              <a:gd name="T9" fmla="*/ 437 h 1127"/>
              <a:gd name="T10" fmla="*/ 988 w 3840"/>
              <a:gd name="T11" fmla="*/ 217 h 1127"/>
              <a:gd name="T12" fmla="*/ 3840 w 3840"/>
              <a:gd name="T13" fmla="*/ 6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1127">
                <a:moveTo>
                  <a:pt x="3840" y="627"/>
                </a:moveTo>
                <a:cubicBezTo>
                  <a:pt x="3840" y="784"/>
                  <a:pt x="3840" y="784"/>
                  <a:pt x="3840" y="784"/>
                </a:cubicBezTo>
                <a:cubicBezTo>
                  <a:pt x="3200" y="1108"/>
                  <a:pt x="2664" y="840"/>
                  <a:pt x="1504" y="420"/>
                </a:cubicBezTo>
                <a:cubicBezTo>
                  <a:pt x="344" y="0"/>
                  <a:pt x="0" y="568"/>
                  <a:pt x="0" y="568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37"/>
                  <a:pt x="264" y="131"/>
                  <a:pt x="988" y="217"/>
                </a:cubicBezTo>
                <a:cubicBezTo>
                  <a:pt x="1755" y="309"/>
                  <a:pt x="2972" y="1127"/>
                  <a:pt x="3840" y="627"/>
                </a:cubicBezTo>
                <a:close/>
              </a:path>
            </a:pathLst>
          </a:custGeom>
          <a:gradFill flip="none" rotWithShape="1">
            <a:gsLst>
              <a:gs pos="100000">
                <a:srgbClr val="2BBE68"/>
              </a:gs>
              <a:gs pos="40000">
                <a:srgbClr val="117283"/>
              </a:gs>
              <a:gs pos="0">
                <a:srgbClr val="02479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38200" y="2100181"/>
            <a:ext cx="6159500" cy="2387600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7" name="Freeform 23"/>
          <p:cNvSpPr>
            <a:spLocks/>
          </p:cNvSpPr>
          <p:nvPr userDrawn="1"/>
        </p:nvSpPr>
        <p:spPr bwMode="auto">
          <a:xfrm flipH="1">
            <a:off x="-1" y="4203700"/>
            <a:ext cx="12133705" cy="2654300"/>
          </a:xfrm>
          <a:custGeom>
            <a:avLst/>
            <a:gdLst>
              <a:gd name="T0" fmla="*/ 3474 w 3474"/>
              <a:gd name="T1" fmla="*/ 0 h 952"/>
              <a:gd name="T2" fmla="*/ 1634 w 3474"/>
              <a:gd name="T3" fmla="*/ 492 h 952"/>
              <a:gd name="T4" fmla="*/ 0 w 3474"/>
              <a:gd name="T5" fmla="*/ 952 h 952"/>
              <a:gd name="T6" fmla="*/ 3474 w 3474"/>
              <a:gd name="T7" fmla="*/ 952 h 952"/>
              <a:gd name="T8" fmla="*/ 3474 w 3474"/>
              <a:gd name="T9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4" h="952">
                <a:moveTo>
                  <a:pt x="3474" y="0"/>
                </a:moveTo>
                <a:cubicBezTo>
                  <a:pt x="3474" y="0"/>
                  <a:pt x="2710" y="580"/>
                  <a:pt x="1634" y="492"/>
                </a:cubicBezTo>
                <a:cubicBezTo>
                  <a:pt x="558" y="404"/>
                  <a:pt x="0" y="952"/>
                  <a:pt x="0" y="952"/>
                </a:cubicBezTo>
                <a:cubicBezTo>
                  <a:pt x="3474" y="952"/>
                  <a:pt x="3474" y="952"/>
                  <a:pt x="3474" y="952"/>
                </a:cubicBezTo>
                <a:lnTo>
                  <a:pt x="347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27"/>
          <p:cNvSpPr>
            <a:spLocks/>
          </p:cNvSpPr>
          <p:nvPr userDrawn="1"/>
        </p:nvSpPr>
        <p:spPr bwMode="auto">
          <a:xfrm>
            <a:off x="6350" y="5265822"/>
            <a:ext cx="12185650" cy="1592178"/>
          </a:xfrm>
          <a:custGeom>
            <a:avLst/>
            <a:gdLst>
              <a:gd name="T0" fmla="*/ 3840 w 3840"/>
              <a:gd name="T1" fmla="*/ 0 h 672"/>
              <a:gd name="T2" fmla="*/ 2440 w 3840"/>
              <a:gd name="T3" fmla="*/ 416 h 672"/>
              <a:gd name="T4" fmla="*/ 0 w 3840"/>
              <a:gd name="T5" fmla="*/ 388 h 672"/>
              <a:gd name="T6" fmla="*/ 0 w 3840"/>
              <a:gd name="T7" fmla="*/ 672 h 672"/>
              <a:gd name="T8" fmla="*/ 3840 w 3840"/>
              <a:gd name="T9" fmla="*/ 672 h 672"/>
              <a:gd name="T10" fmla="*/ 3840 w 3840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0" h="672">
                <a:moveTo>
                  <a:pt x="3840" y="0"/>
                </a:moveTo>
                <a:cubicBezTo>
                  <a:pt x="3840" y="0"/>
                  <a:pt x="3408" y="384"/>
                  <a:pt x="2440" y="416"/>
                </a:cubicBezTo>
                <a:cubicBezTo>
                  <a:pt x="1472" y="448"/>
                  <a:pt x="604" y="120"/>
                  <a:pt x="0" y="388"/>
                </a:cubicBezTo>
                <a:cubicBezTo>
                  <a:pt x="0" y="672"/>
                  <a:pt x="0" y="672"/>
                  <a:pt x="0" y="672"/>
                </a:cubicBezTo>
                <a:cubicBezTo>
                  <a:pt x="3840" y="672"/>
                  <a:pt x="3840" y="672"/>
                  <a:pt x="3840" y="672"/>
                </a:cubicBezTo>
                <a:lnTo>
                  <a:pt x="384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34" name="Rectangle 1033"/>
          <p:cNvSpPr/>
          <p:nvPr userDrawn="1"/>
        </p:nvSpPr>
        <p:spPr>
          <a:xfrm>
            <a:off x="874713" y="4486275"/>
            <a:ext cx="576262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/>
        </p:blipFill>
        <p:spPr>
          <a:xfrm flipH="1">
            <a:off x="0" y="0"/>
            <a:ext cx="12192000" cy="6795314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 flipV="1">
            <a:off x="0" y="688"/>
            <a:ext cx="12192000" cy="6857311"/>
          </a:xfrm>
          <a:prstGeom prst="rect">
            <a:avLst/>
          </a:prstGeom>
          <a:gradFill flip="none" rotWithShape="1">
            <a:gsLst>
              <a:gs pos="0">
                <a:srgbClr val="024793">
                  <a:alpha val="80000"/>
                </a:srgbClr>
              </a:gs>
              <a:gs pos="100000">
                <a:srgbClr val="33D360">
                  <a:alpha val="20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35" name="Oval 1034"/>
          <p:cNvSpPr/>
          <p:nvPr userDrawn="1"/>
        </p:nvSpPr>
        <p:spPr>
          <a:xfrm flipV="1">
            <a:off x="7391400" y="2543846"/>
            <a:ext cx="5181600" cy="3314376"/>
          </a:xfrm>
          <a:prstGeom prst="ellipse">
            <a:avLst/>
          </a:prstGeom>
          <a:gradFill flip="none" rotWithShape="1">
            <a:gsLst>
              <a:gs pos="49599">
                <a:srgbClr val="FFFFFF">
                  <a:alpha val="29000"/>
                </a:srgbClr>
              </a:gs>
              <a:gs pos="15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utoShape 15"/>
          <p:cNvSpPr>
            <a:spLocks noChangeAspect="1" noChangeArrowheads="1" noTextEdit="1"/>
          </p:cNvSpPr>
          <p:nvPr userDrawn="1"/>
        </p:nvSpPr>
        <p:spPr bwMode="auto">
          <a:xfrm flipV="1">
            <a:off x="1589" y="3683543"/>
            <a:ext cx="12190412" cy="317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 flipV="1">
            <a:off x="1589" y="3919619"/>
            <a:ext cx="12190412" cy="2961253"/>
          </a:xfrm>
          <a:custGeom>
            <a:avLst/>
            <a:gdLst>
              <a:gd name="T0" fmla="*/ 0 w 3840"/>
              <a:gd name="T1" fmla="*/ 8 h 932"/>
              <a:gd name="T2" fmla="*/ 0 w 3840"/>
              <a:gd name="T3" fmla="*/ 552 h 932"/>
              <a:gd name="T4" fmla="*/ 1040 w 3840"/>
              <a:gd name="T5" fmla="*/ 189 h 932"/>
              <a:gd name="T6" fmla="*/ 3016 w 3840"/>
              <a:gd name="T7" fmla="*/ 860 h 932"/>
              <a:gd name="T8" fmla="*/ 3840 w 3840"/>
              <a:gd name="T9" fmla="*/ 644 h 932"/>
              <a:gd name="T10" fmla="*/ 3840 w 3840"/>
              <a:gd name="T11" fmla="*/ 8 h 932"/>
              <a:gd name="T12" fmla="*/ 0 w 3840"/>
              <a:gd name="T13" fmla="*/ 8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932">
                <a:moveTo>
                  <a:pt x="0" y="8"/>
                </a:moveTo>
                <a:cubicBezTo>
                  <a:pt x="0" y="552"/>
                  <a:pt x="0" y="552"/>
                  <a:pt x="0" y="552"/>
                </a:cubicBezTo>
                <a:cubicBezTo>
                  <a:pt x="0" y="552"/>
                  <a:pt x="183" y="0"/>
                  <a:pt x="1040" y="189"/>
                </a:cubicBezTo>
                <a:cubicBezTo>
                  <a:pt x="1896" y="379"/>
                  <a:pt x="2556" y="788"/>
                  <a:pt x="3016" y="860"/>
                </a:cubicBezTo>
                <a:cubicBezTo>
                  <a:pt x="3476" y="932"/>
                  <a:pt x="3840" y="644"/>
                  <a:pt x="3840" y="644"/>
                </a:cubicBezTo>
                <a:cubicBezTo>
                  <a:pt x="3840" y="8"/>
                  <a:pt x="3840" y="8"/>
                  <a:pt x="3840" y="8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 flipV="1">
            <a:off x="1589" y="3083053"/>
            <a:ext cx="12190412" cy="3712261"/>
          </a:xfrm>
          <a:custGeom>
            <a:avLst/>
            <a:gdLst>
              <a:gd name="T0" fmla="*/ 3840 w 3840"/>
              <a:gd name="T1" fmla="*/ 496 h 1168"/>
              <a:gd name="T2" fmla="*/ 3840 w 3840"/>
              <a:gd name="T3" fmla="*/ 772 h 1168"/>
              <a:gd name="T4" fmla="*/ 2632 w 3840"/>
              <a:gd name="T5" fmla="*/ 868 h 1168"/>
              <a:gd name="T6" fmla="*/ 600 w 3840"/>
              <a:gd name="T7" fmla="*/ 172 h 1168"/>
              <a:gd name="T8" fmla="*/ 0 w 3840"/>
              <a:gd name="T9" fmla="*/ 788 h 1168"/>
              <a:gd name="T10" fmla="*/ 0 w 3840"/>
              <a:gd name="T11" fmla="*/ 306 h 1168"/>
              <a:gd name="T12" fmla="*/ 988 w 3840"/>
              <a:gd name="T13" fmla="*/ 86 h 1168"/>
              <a:gd name="T14" fmla="*/ 3840 w 3840"/>
              <a:gd name="T15" fmla="*/ 496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68">
                <a:moveTo>
                  <a:pt x="3840" y="496"/>
                </a:moveTo>
                <a:cubicBezTo>
                  <a:pt x="3840" y="772"/>
                  <a:pt x="3840" y="772"/>
                  <a:pt x="3840" y="772"/>
                </a:cubicBezTo>
                <a:cubicBezTo>
                  <a:pt x="3840" y="772"/>
                  <a:pt x="3324" y="1168"/>
                  <a:pt x="2632" y="868"/>
                </a:cubicBezTo>
                <a:cubicBezTo>
                  <a:pt x="1940" y="568"/>
                  <a:pt x="1136" y="80"/>
                  <a:pt x="600" y="172"/>
                </a:cubicBezTo>
                <a:cubicBezTo>
                  <a:pt x="64" y="264"/>
                  <a:pt x="0" y="788"/>
                  <a:pt x="0" y="78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6"/>
                  <a:pt x="264" y="0"/>
                  <a:pt x="988" y="86"/>
                </a:cubicBezTo>
                <a:cubicBezTo>
                  <a:pt x="1755" y="178"/>
                  <a:pt x="2972" y="996"/>
                  <a:pt x="3840" y="496"/>
                </a:cubicBezTo>
                <a:close/>
              </a:path>
            </a:pathLst>
          </a:custGeom>
          <a:gradFill flip="none" rotWithShape="1">
            <a:gsLst>
              <a:gs pos="0">
                <a:srgbClr val="117283"/>
              </a:gs>
              <a:gs pos="100000">
                <a:srgbClr val="33D360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 flipV="1">
            <a:off x="1589" y="3629673"/>
            <a:ext cx="12190412" cy="3582340"/>
          </a:xfrm>
          <a:custGeom>
            <a:avLst/>
            <a:gdLst>
              <a:gd name="T0" fmla="*/ 3840 w 3840"/>
              <a:gd name="T1" fmla="*/ 627 h 1127"/>
              <a:gd name="T2" fmla="*/ 3840 w 3840"/>
              <a:gd name="T3" fmla="*/ 784 h 1127"/>
              <a:gd name="T4" fmla="*/ 1504 w 3840"/>
              <a:gd name="T5" fmla="*/ 420 h 1127"/>
              <a:gd name="T6" fmla="*/ 0 w 3840"/>
              <a:gd name="T7" fmla="*/ 568 h 1127"/>
              <a:gd name="T8" fmla="*/ 0 w 3840"/>
              <a:gd name="T9" fmla="*/ 437 h 1127"/>
              <a:gd name="T10" fmla="*/ 988 w 3840"/>
              <a:gd name="T11" fmla="*/ 217 h 1127"/>
              <a:gd name="T12" fmla="*/ 3840 w 3840"/>
              <a:gd name="T13" fmla="*/ 6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1127">
                <a:moveTo>
                  <a:pt x="3840" y="627"/>
                </a:moveTo>
                <a:cubicBezTo>
                  <a:pt x="3840" y="784"/>
                  <a:pt x="3840" y="784"/>
                  <a:pt x="3840" y="784"/>
                </a:cubicBezTo>
                <a:cubicBezTo>
                  <a:pt x="3200" y="1108"/>
                  <a:pt x="2664" y="840"/>
                  <a:pt x="1504" y="420"/>
                </a:cubicBezTo>
                <a:cubicBezTo>
                  <a:pt x="344" y="0"/>
                  <a:pt x="0" y="568"/>
                  <a:pt x="0" y="568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37"/>
                  <a:pt x="264" y="131"/>
                  <a:pt x="988" y="217"/>
                </a:cubicBezTo>
                <a:cubicBezTo>
                  <a:pt x="1755" y="309"/>
                  <a:pt x="2972" y="1127"/>
                  <a:pt x="3840" y="627"/>
                </a:cubicBezTo>
                <a:close/>
              </a:path>
            </a:pathLst>
          </a:custGeom>
          <a:gradFill flip="none" rotWithShape="1">
            <a:gsLst>
              <a:gs pos="100000">
                <a:srgbClr val="2BBE68"/>
              </a:gs>
              <a:gs pos="40000">
                <a:srgbClr val="117283"/>
              </a:gs>
              <a:gs pos="0">
                <a:srgbClr val="02479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23"/>
          <p:cNvSpPr>
            <a:spLocks/>
          </p:cNvSpPr>
          <p:nvPr userDrawn="1"/>
        </p:nvSpPr>
        <p:spPr bwMode="auto">
          <a:xfrm flipH="1" flipV="1">
            <a:off x="-1" y="0"/>
            <a:ext cx="12133705" cy="2654300"/>
          </a:xfrm>
          <a:custGeom>
            <a:avLst/>
            <a:gdLst>
              <a:gd name="T0" fmla="*/ 3474 w 3474"/>
              <a:gd name="T1" fmla="*/ 0 h 952"/>
              <a:gd name="T2" fmla="*/ 1634 w 3474"/>
              <a:gd name="T3" fmla="*/ 492 h 952"/>
              <a:gd name="T4" fmla="*/ 0 w 3474"/>
              <a:gd name="T5" fmla="*/ 952 h 952"/>
              <a:gd name="T6" fmla="*/ 3474 w 3474"/>
              <a:gd name="T7" fmla="*/ 952 h 952"/>
              <a:gd name="T8" fmla="*/ 3474 w 3474"/>
              <a:gd name="T9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4" h="952">
                <a:moveTo>
                  <a:pt x="3474" y="0"/>
                </a:moveTo>
                <a:cubicBezTo>
                  <a:pt x="3474" y="0"/>
                  <a:pt x="2710" y="580"/>
                  <a:pt x="1634" y="492"/>
                </a:cubicBezTo>
                <a:cubicBezTo>
                  <a:pt x="558" y="404"/>
                  <a:pt x="0" y="952"/>
                  <a:pt x="0" y="952"/>
                </a:cubicBezTo>
                <a:cubicBezTo>
                  <a:pt x="3474" y="952"/>
                  <a:pt x="3474" y="952"/>
                  <a:pt x="3474" y="952"/>
                </a:cubicBezTo>
                <a:lnTo>
                  <a:pt x="347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27"/>
          <p:cNvSpPr>
            <a:spLocks/>
          </p:cNvSpPr>
          <p:nvPr userDrawn="1"/>
        </p:nvSpPr>
        <p:spPr bwMode="auto">
          <a:xfrm flipV="1">
            <a:off x="6350" y="0"/>
            <a:ext cx="12185650" cy="1592178"/>
          </a:xfrm>
          <a:custGeom>
            <a:avLst/>
            <a:gdLst>
              <a:gd name="T0" fmla="*/ 3840 w 3840"/>
              <a:gd name="T1" fmla="*/ 0 h 672"/>
              <a:gd name="T2" fmla="*/ 2440 w 3840"/>
              <a:gd name="T3" fmla="*/ 416 h 672"/>
              <a:gd name="T4" fmla="*/ 0 w 3840"/>
              <a:gd name="T5" fmla="*/ 388 h 672"/>
              <a:gd name="T6" fmla="*/ 0 w 3840"/>
              <a:gd name="T7" fmla="*/ 672 h 672"/>
              <a:gd name="T8" fmla="*/ 3840 w 3840"/>
              <a:gd name="T9" fmla="*/ 672 h 672"/>
              <a:gd name="T10" fmla="*/ 3840 w 3840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0" h="672">
                <a:moveTo>
                  <a:pt x="3840" y="0"/>
                </a:moveTo>
                <a:cubicBezTo>
                  <a:pt x="3840" y="0"/>
                  <a:pt x="3408" y="384"/>
                  <a:pt x="2440" y="416"/>
                </a:cubicBezTo>
                <a:cubicBezTo>
                  <a:pt x="1472" y="448"/>
                  <a:pt x="604" y="120"/>
                  <a:pt x="0" y="388"/>
                </a:cubicBezTo>
                <a:cubicBezTo>
                  <a:pt x="0" y="672"/>
                  <a:pt x="0" y="672"/>
                  <a:pt x="0" y="672"/>
                </a:cubicBezTo>
                <a:cubicBezTo>
                  <a:pt x="3840" y="672"/>
                  <a:pt x="3840" y="672"/>
                  <a:pt x="3840" y="672"/>
                </a:cubicBezTo>
                <a:lnTo>
                  <a:pt x="384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838200" y="3139239"/>
            <a:ext cx="9144000" cy="93829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38200" y="365272"/>
            <a:ext cx="6159500" cy="2387600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34" name="Rectangle 1033"/>
          <p:cNvSpPr/>
          <p:nvPr userDrawn="1"/>
        </p:nvSpPr>
        <p:spPr>
          <a:xfrm>
            <a:off x="874713" y="2867479"/>
            <a:ext cx="576262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1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A576-034B-45D7-9F5B-548D28C1BC9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51" userDrawn="1">
          <p15:clr>
            <a:srgbClr val="F26B43"/>
          </p15:clr>
        </p15:guide>
        <p15:guide id="4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199" y="1744581"/>
            <a:ext cx="11006960" cy="2387600"/>
          </a:xfrm>
        </p:spPr>
        <p:txBody>
          <a:bodyPr/>
          <a:lstStyle/>
          <a:p>
            <a:r>
              <a:rPr lang="cy-GB" dirty="0"/>
              <a:t>Custom alert action in Splunk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D15504-7377-FA49-8389-C91C073A0C2D}"/>
              </a:ext>
            </a:extLst>
          </p:cNvPr>
          <p:cNvSpPr txBox="1"/>
          <p:nvPr/>
        </p:nvSpPr>
        <p:spPr>
          <a:xfrm>
            <a:off x="746235" y="4876800"/>
            <a:ext cx="416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Splunk App development (for version </a:t>
            </a:r>
            <a:r>
              <a:rPr lang="en-AE" b="1" dirty="0">
                <a:solidFill>
                  <a:schemeClr val="bg1"/>
                </a:solidFill>
              </a:rPr>
              <a:t>8.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AE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9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63094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Python : handle dependencies 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27" y="3996734"/>
            <a:ext cx="4619625" cy="15430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4713" y="1750423"/>
            <a:ext cx="9427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Instead of installing the python dependencies on the Splunk instance (python), we can download the module from GitHub and place it in the /bin  or / lib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Use the below logic to load the modules manually to the code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6389" y="6277990"/>
            <a:ext cx="1072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** the python file needs to converted to the .</a:t>
            </a:r>
            <a:r>
              <a:rPr lang="en-US" dirty="0" err="1">
                <a:latin typeface="+mj-lt"/>
              </a:rPr>
              <a:t>pyc</a:t>
            </a:r>
            <a:r>
              <a:rPr lang="en-US" dirty="0">
                <a:latin typeface="+mj-lt"/>
              </a:rPr>
              <a:t> to hide the credentials such as password/ API key/ etc. </a:t>
            </a:r>
          </a:p>
        </p:txBody>
      </p:sp>
    </p:spTree>
    <p:extLst>
      <p:ext uri="{BB962C8B-B14F-4D97-AF65-F5344CB8AC3E}">
        <p14:creationId xmlns:p14="http://schemas.microsoft.com/office/powerpoint/2010/main" val="292311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36080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LDAP automation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0652" y="1192839"/>
            <a:ext cx="7761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Custom alert action to disable/ enable AD users</a:t>
            </a:r>
          </a:p>
        </p:txBody>
      </p:sp>
    </p:spTree>
    <p:extLst>
      <p:ext uri="{BB962C8B-B14F-4D97-AF65-F5344CB8AC3E}">
        <p14:creationId xmlns:p14="http://schemas.microsoft.com/office/powerpoint/2010/main" val="383623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199" y="365272"/>
            <a:ext cx="8886372" cy="2387600"/>
          </a:xfrm>
        </p:spPr>
        <p:txBody>
          <a:bodyPr>
            <a:noAutofit/>
          </a:bodyPr>
          <a:lstStyle/>
          <a:p>
            <a:r>
              <a:rPr lang="en-US" sz="4400" dirty="0"/>
              <a:t>&lt; end of the document 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2CBC9-E5D5-AF4B-8A3F-B134432CE39D}"/>
              </a:ext>
            </a:extLst>
          </p:cNvPr>
          <p:cNvSpPr txBox="1"/>
          <p:nvPr/>
        </p:nvSpPr>
        <p:spPr>
          <a:xfrm>
            <a:off x="10573407" y="6358759"/>
            <a:ext cx="13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Jinto Antony</a:t>
            </a:r>
          </a:p>
        </p:txBody>
      </p:sp>
    </p:spTree>
    <p:extLst>
      <p:ext uri="{BB962C8B-B14F-4D97-AF65-F5344CB8AC3E}">
        <p14:creationId xmlns:p14="http://schemas.microsoft.com/office/powerpoint/2010/main" val="55768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1691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Agenda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76" y="1672046"/>
            <a:ext cx="8262583" cy="4144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Splunk APP architecture,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How to build Custom Alert Action APP,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Workflow automation using the APP,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Logic building with Python,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APP packaging, </a:t>
            </a:r>
          </a:p>
        </p:txBody>
      </p:sp>
    </p:spTree>
    <p:extLst>
      <p:ext uri="{BB962C8B-B14F-4D97-AF65-F5344CB8AC3E}">
        <p14:creationId xmlns:p14="http://schemas.microsoft.com/office/powerpoint/2010/main" val="177304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28725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App Overview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874713" y="1793966"/>
            <a:ext cx="3993378" cy="3648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97577" y="3230880"/>
            <a:ext cx="975360" cy="766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55114" y="2098766"/>
            <a:ext cx="1379401" cy="13237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03863" y="3692434"/>
            <a:ext cx="1558834" cy="1445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263" y="343988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APPS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1844" y="255853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Add-On's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01844" y="4247997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Custom Alert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2573" y="5610722"/>
            <a:ext cx="441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Splunk APP ecosystem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5EF23CD-A4F8-2248-A729-B4C901A3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205" y="627973"/>
            <a:ext cx="3848963" cy="59721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5545543" y="3400046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Files / Folder structure </a:t>
            </a:r>
          </a:p>
        </p:txBody>
      </p:sp>
    </p:spTree>
    <p:extLst>
      <p:ext uri="{BB962C8B-B14F-4D97-AF65-F5344CB8AC3E}">
        <p14:creationId xmlns:p14="http://schemas.microsoft.com/office/powerpoint/2010/main" val="319467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402712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Custom Alert Action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198" y="2325411"/>
            <a:ext cx="5178122" cy="4063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143" y="1402081"/>
            <a:ext cx="1016290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+mj-lt"/>
              </a:rPr>
              <a:t>“Custom alert action can be used to automate the workflow such as; enable/ disable user accounts, run a </a:t>
            </a:r>
            <a:r>
              <a:rPr lang="en-US" dirty="0" err="1">
                <a:latin typeface="+mj-lt"/>
              </a:rPr>
              <a:t>nmap</a:t>
            </a:r>
            <a:r>
              <a:rPr lang="en-US" dirty="0">
                <a:latin typeface="+mj-lt"/>
              </a:rPr>
              <a:t> scan on the target, raise a service ticket for the incidents, etc.”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8229" y="3457303"/>
            <a:ext cx="2734491" cy="23687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20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44287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Workflow automation 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60" y="1410789"/>
            <a:ext cx="5269020" cy="40886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04" y="81208"/>
            <a:ext cx="4261541" cy="32906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643" y="3371821"/>
            <a:ext cx="4223381" cy="32961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50720" y="3965608"/>
            <a:ext cx="6322423" cy="1616586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37806" y="2778035"/>
            <a:ext cx="5643154" cy="1097279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6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427488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APP basic hierarchy 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741714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CONF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0212" y="1713411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UI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4743" y="1741714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Logic Files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" y="2511742"/>
            <a:ext cx="2357188" cy="35779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61" y="2496955"/>
            <a:ext cx="2357188" cy="35779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30" y="2519150"/>
            <a:ext cx="2357188" cy="35779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054862" y="2487370"/>
            <a:ext cx="209384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*Nix platforms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 filename.sh</a:t>
            </a:r>
          </a:p>
          <a:p>
            <a:r>
              <a:rPr lang="en-US" sz="1400" dirty="0">
                <a:latin typeface="+mj-lt"/>
              </a:rPr>
              <a:t>    filename.py</a:t>
            </a:r>
          </a:p>
          <a:p>
            <a:r>
              <a:rPr lang="en-US" sz="1400" dirty="0">
                <a:latin typeface="+mj-lt"/>
              </a:rPr>
              <a:t>    filename.js</a:t>
            </a:r>
          </a:p>
          <a:p>
            <a:r>
              <a:rPr lang="en-US" sz="1400" dirty="0">
                <a:latin typeface="+mj-lt"/>
              </a:rPr>
              <a:t>    filename (executable)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Windows platforms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 filename.bat</a:t>
            </a:r>
          </a:p>
          <a:p>
            <a:r>
              <a:rPr lang="en-US" sz="1400" dirty="0">
                <a:latin typeface="+mj-lt"/>
              </a:rPr>
              <a:t>    filename.cmd</a:t>
            </a:r>
          </a:p>
          <a:p>
            <a:r>
              <a:rPr lang="en-US" sz="1400" dirty="0">
                <a:latin typeface="+mj-lt"/>
              </a:rPr>
              <a:t>    filename.py</a:t>
            </a:r>
          </a:p>
          <a:p>
            <a:r>
              <a:rPr lang="en-US" sz="1400" dirty="0">
                <a:latin typeface="+mj-lt"/>
              </a:rPr>
              <a:t>    filename.js</a:t>
            </a:r>
          </a:p>
          <a:p>
            <a:r>
              <a:rPr lang="en-US" sz="1400" dirty="0">
                <a:latin typeface="+mj-lt"/>
              </a:rPr>
              <a:t>    filename.exe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74645" y="2910499"/>
            <a:ext cx="2744715" cy="871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07102" y="2546578"/>
            <a:ext cx="1567543" cy="745262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2725" y="297300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Supported files</a:t>
            </a:r>
          </a:p>
        </p:txBody>
      </p:sp>
    </p:spTree>
    <p:extLst>
      <p:ext uri="{BB962C8B-B14F-4D97-AF65-F5344CB8AC3E}">
        <p14:creationId xmlns:p14="http://schemas.microsoft.com/office/powerpoint/2010/main" val="47591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427488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APP basic hierarchy 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6" y="1337310"/>
            <a:ext cx="104584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8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379591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Approach : Python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736" y="1577550"/>
            <a:ext cx="828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Option 1: Using native/ 3</a:t>
            </a:r>
            <a:r>
              <a:rPr lang="en-US" sz="3200" b="1" baseline="30000" dirty="0">
                <a:latin typeface="+mj-lt"/>
              </a:rPr>
              <a:t>rd</a:t>
            </a:r>
            <a:r>
              <a:rPr lang="en-US" sz="3200" b="1" dirty="0">
                <a:latin typeface="+mj-lt"/>
              </a:rPr>
              <a:t> party modules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795" y="2518078"/>
            <a:ext cx="5694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Option 2: Using Splunk SDK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76" y="579120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$SPLUNK_HOME$/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/apps/[</a:t>
            </a:r>
            <a:r>
              <a:rPr lang="en-US" dirty="0" err="1">
                <a:latin typeface="+mj-lt"/>
              </a:rPr>
              <a:t>myapp</a:t>
            </a:r>
            <a:r>
              <a:rPr lang="en-US" dirty="0">
                <a:latin typeface="+mj-lt"/>
              </a:rPr>
              <a:t>]/bin/</a:t>
            </a:r>
          </a:p>
        </p:txBody>
      </p:sp>
    </p:spTree>
    <p:extLst>
      <p:ext uri="{BB962C8B-B14F-4D97-AF65-F5344CB8AC3E}">
        <p14:creationId xmlns:p14="http://schemas.microsoft.com/office/powerpoint/2010/main" val="311703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30264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Python Coding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446" y="1362755"/>
            <a:ext cx="3238500" cy="1781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183" y="1227428"/>
            <a:ext cx="7185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Alert logic is written in the script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Place all the script files in the /bin directory,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initial python script name (example; </a:t>
            </a:r>
            <a:r>
              <a:rPr lang="en-US" dirty="0" err="1">
                <a:latin typeface="+mj-lt"/>
              </a:rPr>
              <a:t>mysoc</a:t>
            </a:r>
            <a:r>
              <a:rPr lang="en-US" dirty="0">
                <a:latin typeface="+mj-lt"/>
              </a:rPr>
              <a:t>) must be used in other Splunk configuration files,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92" y="3308816"/>
            <a:ext cx="4750254" cy="31592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44867" y="4899349"/>
            <a:ext cx="218830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70396" y="5597431"/>
            <a:ext cx="218830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0226" y="6175724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Payload </a:t>
            </a:r>
          </a:p>
        </p:txBody>
      </p:sp>
      <p:sp>
        <p:nvSpPr>
          <p:cNvPr id="10" name="Oval 9"/>
          <p:cNvSpPr/>
          <p:nvPr/>
        </p:nvSpPr>
        <p:spPr>
          <a:xfrm>
            <a:off x="752476" y="3143930"/>
            <a:ext cx="3401513" cy="3082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8842" y="4109144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+mj-lt"/>
              </a:rPr>
              <a:t>Configuration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0106" y="4693919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4740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Avenir Heav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320</Words>
  <Application>Microsoft Macintosh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Heavy</vt:lpstr>
      <vt:lpstr>Calibri</vt:lpstr>
      <vt:lpstr>Office Theme</vt:lpstr>
      <vt:lpstr>Custom alert action in Splunk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 end of the document 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Arimboor, Jinto A</cp:lastModifiedBy>
  <cp:revision>140</cp:revision>
  <dcterms:created xsi:type="dcterms:W3CDTF">2017-05-23T12:23:28Z</dcterms:created>
  <dcterms:modified xsi:type="dcterms:W3CDTF">2021-06-29T13:25:55Z</dcterms:modified>
</cp:coreProperties>
</file>