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5e1b834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5e1b834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5e1b834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5e1b834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5e1b834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5e1b834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5e1b834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5e1b83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5e1b834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5e1b834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5e1b834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5e1b834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5e1b834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55e1b834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5e1b834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5e1b834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5e1b834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5e1b834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Areli Muñoz, </a:t>
            </a:r>
            <a:r>
              <a:rPr lang="en"/>
              <a:t>Tyler Sanchez, David Benitez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to work on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to work on Gui so customer can view progress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Understanding foreign key display in scaffold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Understanding models and connections with classes in app/models/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Database: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rails g scaffold Camp_Member first_name:string last_name:string street:string city:string state:string{2} zip:string{5} phone_number:string{12} dob:date age:integer email:string home_church_id:integer paid:boolean payment_type:integer entered_on:date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rails g scaffold Emergency_Contact first_name:string last_name:string phone_number:string{12} relationship:string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rails g scaffold Payment_Information name_on_card:string card_number:string expiration_date:date cvv:string{3} amount_paid:decimal payment_type:string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rails g scaffold Church_Name church_name:string pastor_name:string mens_leader:string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410575" y="2425350"/>
            <a:ext cx="423000" cy="292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4"/>
          <p:cNvCxnSpPr>
            <a:stCxn id="94" idx="0"/>
          </p:cNvCxnSpPr>
          <p:nvPr/>
        </p:nvCxnSpPr>
        <p:spPr>
          <a:xfrm rot="10800000">
            <a:off x="6605875" y="1871250"/>
            <a:ext cx="16200" cy="55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 txBox="1"/>
          <p:nvPr/>
        </p:nvSpPr>
        <p:spPr>
          <a:xfrm>
            <a:off x="6174650" y="1578250"/>
            <a:ext cx="102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limit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bootstrap with Rails: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5" y="1853850"/>
            <a:ext cx="6039041" cy="328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402425" y="1871100"/>
            <a:ext cx="24324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 app/stylesheets/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Renamed </a:t>
            </a:r>
            <a:r>
              <a:rPr lang="en"/>
              <a:t>extension in application to .scss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Imported bootstrap-sprockets, bootstrap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Bundle install in rails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bootstrap with Rails: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1625"/>
            <a:ext cx="3227423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612675" y="2058225"/>
            <a:ext cx="2717100" cy="22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Gemfile: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Added gem bootstrap-sass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Bundle install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Worked: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27" y="1877638"/>
            <a:ext cx="7000198" cy="13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2" y="3523853"/>
            <a:ext cx="6966276" cy="1153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Failed: Routing Error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78870"/>
            <a:ext cx="7688701" cy="223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Error: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399451" cy="31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Edits: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46925"/>
            <a:ext cx="5638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1" y="3014730"/>
            <a:ext cx="6800400" cy="197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Broke: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377" y="1853850"/>
            <a:ext cx="6395450" cy="35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