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3e536a7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3e536a7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3e536a7de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3e536a7de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3e536a7de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3e536a7de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3e536a7de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3e536a7de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350d81890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350d81890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986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Camp Data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Areli Muñoz, Tyler Sanchez, David Benitez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24650"/>
            <a:ext cx="5485876" cy="30998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9251" y="1200325"/>
            <a:ext cx="3041624" cy="304162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/>
          <p:nvPr/>
        </p:nvSpPr>
        <p:spPr>
          <a:xfrm>
            <a:off x="7180825" y="1061500"/>
            <a:ext cx="1584000" cy="34683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" name="Google Shape;96;p14"/>
          <p:cNvCxnSpPr>
            <a:stCxn id="95" idx="0"/>
          </p:cNvCxnSpPr>
          <p:nvPr/>
        </p:nvCxnSpPr>
        <p:spPr>
          <a:xfrm rot="10800000">
            <a:off x="6665725" y="982000"/>
            <a:ext cx="1307100" cy="7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4"/>
          <p:cNvSpPr txBox="1"/>
          <p:nvPr/>
        </p:nvSpPr>
        <p:spPr>
          <a:xfrm>
            <a:off x="5597675" y="785725"/>
            <a:ext cx="11295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Constraints</a:t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5953700" y="1427400"/>
            <a:ext cx="1866000" cy="209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" name="Google Shape;99;p14"/>
          <p:cNvCxnSpPr/>
          <p:nvPr/>
        </p:nvCxnSpPr>
        <p:spPr>
          <a:xfrm rot="10800000">
            <a:off x="4873400" y="1657350"/>
            <a:ext cx="1080300" cy="8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4"/>
          <p:cNvSpPr txBox="1"/>
          <p:nvPr/>
        </p:nvSpPr>
        <p:spPr>
          <a:xfrm>
            <a:off x="3639125" y="1432800"/>
            <a:ext cx="15957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 Key</a:t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478750" y="1569875"/>
            <a:ext cx="1595700" cy="4008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311700" y="2888850"/>
            <a:ext cx="612000" cy="4008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478750" y="2170950"/>
            <a:ext cx="807600" cy="4008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4873400" y="3517525"/>
            <a:ext cx="807600" cy="4008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116025" y="4023750"/>
            <a:ext cx="807600" cy="4008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872800" y="2738400"/>
            <a:ext cx="807600" cy="4008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2954200" y="2738400"/>
            <a:ext cx="807600" cy="4008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1814200" y="3490950"/>
            <a:ext cx="807600" cy="4008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4873400" y="2738400"/>
            <a:ext cx="807600" cy="4008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0" name="Google Shape;110;p14"/>
          <p:cNvCxnSpPr>
            <a:endCxn id="109" idx="3"/>
          </p:cNvCxnSpPr>
          <p:nvPr/>
        </p:nvCxnSpPr>
        <p:spPr>
          <a:xfrm>
            <a:off x="3743970" y="2946104"/>
            <a:ext cx="1247700" cy="134400"/>
          </a:xfrm>
          <a:prstGeom prst="curvedConnector4">
            <a:avLst>
              <a:gd fmla="val 45260" name="adj1"/>
              <a:gd fmla="val 91385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4"/>
          <p:cNvCxnSpPr>
            <a:endCxn id="108" idx="6"/>
          </p:cNvCxnSpPr>
          <p:nvPr/>
        </p:nvCxnSpPr>
        <p:spPr>
          <a:xfrm flipH="1">
            <a:off x="2621800" y="3670350"/>
            <a:ext cx="2239500" cy="2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4"/>
          <p:cNvCxnSpPr>
            <a:endCxn id="105" idx="6"/>
          </p:cNvCxnSpPr>
          <p:nvPr/>
        </p:nvCxnSpPr>
        <p:spPr>
          <a:xfrm flipH="1">
            <a:off x="923625" y="3694950"/>
            <a:ext cx="1728000" cy="529200"/>
          </a:xfrm>
          <a:prstGeom prst="curvedConnector3">
            <a:avLst>
              <a:gd fmla="val 4266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4"/>
          <p:cNvCxnSpPr>
            <a:endCxn id="103" idx="6"/>
          </p:cNvCxnSpPr>
          <p:nvPr/>
        </p:nvCxnSpPr>
        <p:spPr>
          <a:xfrm flipH="1">
            <a:off x="1286350" y="1792350"/>
            <a:ext cx="788100" cy="579000"/>
          </a:xfrm>
          <a:prstGeom prst="curvedConnector3">
            <a:avLst>
              <a:gd fmla="val 6214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4"/>
          <p:cNvCxnSpPr>
            <a:endCxn id="106" idx="6"/>
          </p:cNvCxnSpPr>
          <p:nvPr/>
        </p:nvCxnSpPr>
        <p:spPr>
          <a:xfrm flipH="1" rot="-5400000">
            <a:off x="1205950" y="2464350"/>
            <a:ext cx="582000" cy="366900"/>
          </a:xfrm>
          <a:prstGeom prst="curvedConnector4">
            <a:avLst>
              <a:gd fmla="val 32784" name="adj1"/>
              <a:gd fmla="val 164902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4"/>
          <p:cNvCxnSpPr>
            <a:endCxn id="107" idx="3"/>
          </p:cNvCxnSpPr>
          <p:nvPr/>
        </p:nvCxnSpPr>
        <p:spPr>
          <a:xfrm>
            <a:off x="1645070" y="2921504"/>
            <a:ext cx="1427400" cy="159000"/>
          </a:xfrm>
          <a:prstGeom prst="curvedConnector4">
            <a:avLst>
              <a:gd fmla="val 45857" name="adj1"/>
              <a:gd fmla="val 54101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4"/>
          <p:cNvCxnSpPr/>
          <p:nvPr/>
        </p:nvCxnSpPr>
        <p:spPr>
          <a:xfrm flipH="1" rot="10800000">
            <a:off x="2050025" y="1104700"/>
            <a:ext cx="491100" cy="66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Google Shape;117;p14"/>
          <p:cNvSpPr txBox="1"/>
          <p:nvPr/>
        </p:nvSpPr>
        <p:spPr>
          <a:xfrm>
            <a:off x="2185075" y="687425"/>
            <a:ext cx="11295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Attributes</a:t>
            </a:r>
            <a:endParaRPr/>
          </a:p>
        </p:txBody>
      </p:sp>
      <p:sp>
        <p:nvSpPr>
          <p:cNvPr id="118" name="Google Shape;118;p14"/>
          <p:cNvSpPr/>
          <p:nvPr/>
        </p:nvSpPr>
        <p:spPr>
          <a:xfrm>
            <a:off x="5797575" y="1665425"/>
            <a:ext cx="1762800" cy="3069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9" name="Google Shape;119;p14"/>
          <p:cNvCxnSpPr/>
          <p:nvPr/>
        </p:nvCxnSpPr>
        <p:spPr>
          <a:xfrm rot="10800000">
            <a:off x="4824400" y="1141500"/>
            <a:ext cx="1178400" cy="36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14"/>
          <p:cNvSpPr txBox="1"/>
          <p:nvPr/>
        </p:nvSpPr>
        <p:spPr>
          <a:xfrm>
            <a:off x="3639125" y="916900"/>
            <a:ext cx="12477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Name</a:t>
            </a:r>
            <a:endParaRPr/>
          </a:p>
        </p:txBody>
      </p:sp>
      <p:sp>
        <p:nvSpPr>
          <p:cNvPr id="121" name="Google Shape;121;p14"/>
          <p:cNvSpPr/>
          <p:nvPr/>
        </p:nvSpPr>
        <p:spPr>
          <a:xfrm>
            <a:off x="4885700" y="3081200"/>
            <a:ext cx="122775" cy="601500"/>
          </a:xfrm>
          <a:custGeom>
            <a:rect b="b" l="l" r="r" t="t"/>
            <a:pathLst>
              <a:path extrusionOk="0" h="24060" w="4911">
                <a:moveTo>
                  <a:pt x="4911" y="0"/>
                </a:moveTo>
                <a:cubicBezTo>
                  <a:pt x="4093" y="4010"/>
                  <a:pt x="819" y="20050"/>
                  <a:pt x="0" y="2406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  <mc:AlternateContent>
    <mc:Choice Requires="p14">
      <p:transition spd="slow" p14:dur="15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200" y="1132378"/>
            <a:ext cx="6402426" cy="170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990125"/>
            <a:ext cx="3630475" cy="223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5"/>
          <p:cNvSpPr/>
          <p:nvPr/>
        </p:nvSpPr>
        <p:spPr>
          <a:xfrm>
            <a:off x="4197775" y="1098250"/>
            <a:ext cx="2066400" cy="4962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9" name="Google Shape;129;p15"/>
          <p:cNvCxnSpPr>
            <a:stCxn id="128" idx="6"/>
          </p:cNvCxnSpPr>
          <p:nvPr/>
        </p:nvCxnSpPr>
        <p:spPr>
          <a:xfrm flipH="1" rot="10800000">
            <a:off x="6264175" y="1082050"/>
            <a:ext cx="585600" cy="26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p15"/>
          <p:cNvSpPr txBox="1"/>
          <p:nvPr/>
        </p:nvSpPr>
        <p:spPr>
          <a:xfrm>
            <a:off x="7053250" y="846075"/>
            <a:ext cx="17247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Name</a:t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1079800" y="1405200"/>
            <a:ext cx="807600" cy="4008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288525" y="4640875"/>
            <a:ext cx="1070100" cy="4509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3" name="Google Shape;133;p15"/>
          <p:cNvCxnSpPr>
            <a:stCxn id="132" idx="6"/>
          </p:cNvCxnSpPr>
          <p:nvPr/>
        </p:nvCxnSpPr>
        <p:spPr>
          <a:xfrm flipH="1" rot="10800000">
            <a:off x="1358625" y="4677625"/>
            <a:ext cx="3123900" cy="18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Google Shape;134;p15"/>
          <p:cNvSpPr txBox="1"/>
          <p:nvPr/>
        </p:nvSpPr>
        <p:spPr>
          <a:xfrm>
            <a:off x="4612675" y="4523200"/>
            <a:ext cx="14562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Foreign</a:t>
            </a:r>
            <a:r>
              <a:rPr lang="en"/>
              <a:t> Key</a:t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1635200" y="3505950"/>
            <a:ext cx="1138800" cy="15858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6" name="Google Shape;136;p15"/>
          <p:cNvCxnSpPr>
            <a:stCxn id="135" idx="7"/>
          </p:cNvCxnSpPr>
          <p:nvPr/>
        </p:nvCxnSpPr>
        <p:spPr>
          <a:xfrm flipH="1" rot="10800000">
            <a:off x="2607227" y="3469985"/>
            <a:ext cx="1557900" cy="26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Google Shape;137;p15"/>
          <p:cNvSpPr txBox="1"/>
          <p:nvPr/>
        </p:nvSpPr>
        <p:spPr>
          <a:xfrm>
            <a:off x="4279125" y="3241975"/>
            <a:ext cx="14562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Constraints </a:t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1118300" y="1734550"/>
            <a:ext cx="1354800" cy="4509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2982375" y="2019150"/>
            <a:ext cx="2066400" cy="4008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0" name="Google Shape;140;p15"/>
          <p:cNvCxnSpPr>
            <a:stCxn id="131" idx="6"/>
            <a:endCxn id="138" idx="6"/>
          </p:cNvCxnSpPr>
          <p:nvPr/>
        </p:nvCxnSpPr>
        <p:spPr>
          <a:xfrm>
            <a:off x="1887400" y="1605600"/>
            <a:ext cx="585600" cy="354300"/>
          </a:xfrm>
          <a:prstGeom prst="curvedConnector3">
            <a:avLst>
              <a:gd fmla="val 14068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5"/>
          <p:cNvCxnSpPr>
            <a:stCxn id="138" idx="6"/>
            <a:endCxn id="139" idx="0"/>
          </p:cNvCxnSpPr>
          <p:nvPr/>
        </p:nvCxnSpPr>
        <p:spPr>
          <a:xfrm>
            <a:off x="2473100" y="1960000"/>
            <a:ext cx="1542600" cy="59100"/>
          </a:xfrm>
          <a:prstGeom prst="curved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5"/>
          <p:cNvCxnSpPr>
            <a:stCxn id="139" idx="5"/>
          </p:cNvCxnSpPr>
          <p:nvPr/>
        </p:nvCxnSpPr>
        <p:spPr>
          <a:xfrm flipH="1" rot="10800000">
            <a:off x="4746158" y="2342954"/>
            <a:ext cx="989100" cy="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15"/>
          <p:cNvSpPr txBox="1"/>
          <p:nvPr/>
        </p:nvSpPr>
        <p:spPr>
          <a:xfrm>
            <a:off x="5857375" y="2196500"/>
            <a:ext cx="13548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9750" y="2912962"/>
            <a:ext cx="1838325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9025" y="1325437"/>
            <a:ext cx="7803850" cy="144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6"/>
          <p:cNvSpPr/>
          <p:nvPr/>
        </p:nvSpPr>
        <p:spPr>
          <a:xfrm>
            <a:off x="3130525" y="1361450"/>
            <a:ext cx="1595700" cy="4008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6"/>
          <p:cNvSpPr/>
          <p:nvPr/>
        </p:nvSpPr>
        <p:spPr>
          <a:xfrm>
            <a:off x="6504725" y="1645700"/>
            <a:ext cx="1595700" cy="4008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2" name="Google Shape;152;p16"/>
          <p:cNvCxnSpPr>
            <a:endCxn id="153" idx="5"/>
          </p:cNvCxnSpPr>
          <p:nvPr/>
        </p:nvCxnSpPr>
        <p:spPr>
          <a:xfrm flipH="1">
            <a:off x="2472932" y="2105037"/>
            <a:ext cx="3738000" cy="2144700"/>
          </a:xfrm>
          <a:prstGeom prst="curvedConnector4">
            <a:avLst>
              <a:gd fmla="val 47488" name="adj1"/>
              <a:gd fmla="val 116603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16"/>
          <p:cNvCxnSpPr/>
          <p:nvPr/>
        </p:nvCxnSpPr>
        <p:spPr>
          <a:xfrm flipH="1">
            <a:off x="1979875" y="1816500"/>
            <a:ext cx="1743900" cy="2108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16"/>
          <p:cNvCxnSpPr>
            <a:stCxn id="156" idx="4"/>
            <a:endCxn id="153" idx="0"/>
          </p:cNvCxnSpPr>
          <p:nvPr/>
        </p:nvCxnSpPr>
        <p:spPr>
          <a:xfrm flipH="1">
            <a:off x="2019600" y="1908800"/>
            <a:ext cx="369600" cy="165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16"/>
          <p:cNvSpPr/>
          <p:nvPr/>
        </p:nvSpPr>
        <p:spPr>
          <a:xfrm>
            <a:off x="1735050" y="1645700"/>
            <a:ext cx="1308300" cy="2631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/>
          <p:nvPr/>
        </p:nvSpPr>
        <p:spPr>
          <a:xfrm>
            <a:off x="1378250" y="3562200"/>
            <a:ext cx="1282500" cy="8055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/>
          <p:nvPr/>
        </p:nvSpPr>
        <p:spPr>
          <a:xfrm>
            <a:off x="2730600" y="3281250"/>
            <a:ext cx="803100" cy="2631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8" name="Google Shape;158;p16"/>
          <p:cNvCxnSpPr>
            <a:stCxn id="157" idx="6"/>
          </p:cNvCxnSpPr>
          <p:nvPr/>
        </p:nvCxnSpPr>
        <p:spPr>
          <a:xfrm flipH="1" rot="10800000">
            <a:off x="3533700" y="3393000"/>
            <a:ext cx="1552500" cy="1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16"/>
          <p:cNvSpPr txBox="1"/>
          <p:nvPr/>
        </p:nvSpPr>
        <p:spPr>
          <a:xfrm>
            <a:off x="5212150" y="3365150"/>
            <a:ext cx="16302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Key</a:t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2730600" y="4395450"/>
            <a:ext cx="803100" cy="2631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1" name="Google Shape;161;p16"/>
          <p:cNvCxnSpPr/>
          <p:nvPr/>
        </p:nvCxnSpPr>
        <p:spPr>
          <a:xfrm flipH="1" rot="10800000">
            <a:off x="3565400" y="4517100"/>
            <a:ext cx="1552500" cy="1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16"/>
          <p:cNvSpPr txBox="1"/>
          <p:nvPr/>
        </p:nvSpPr>
        <p:spPr>
          <a:xfrm>
            <a:off x="5282100" y="4337625"/>
            <a:ext cx="15042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Foreign Key to primary information table</a:t>
            </a:r>
            <a:endParaRPr/>
          </a:p>
        </p:txBody>
      </p:sp>
      <p:cxnSp>
        <p:nvCxnSpPr>
          <p:cNvPr id="163" name="Google Shape;163;p16"/>
          <p:cNvCxnSpPr/>
          <p:nvPr/>
        </p:nvCxnSpPr>
        <p:spPr>
          <a:xfrm flipH="1" rot="10800000">
            <a:off x="2679525" y="3955075"/>
            <a:ext cx="2438400" cy="1167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p16"/>
          <p:cNvSpPr txBox="1"/>
          <p:nvPr/>
        </p:nvSpPr>
        <p:spPr>
          <a:xfrm>
            <a:off x="5317100" y="3896875"/>
            <a:ext cx="16791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Attributes of Form</a:t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2478000" y="3562200"/>
            <a:ext cx="1308300" cy="8055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6" name="Google Shape;166;p16"/>
          <p:cNvCxnSpPr/>
          <p:nvPr/>
        </p:nvCxnSpPr>
        <p:spPr>
          <a:xfrm flipH="1" rot="10800000">
            <a:off x="3786300" y="3811250"/>
            <a:ext cx="1552500" cy="1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16"/>
          <p:cNvSpPr txBox="1"/>
          <p:nvPr/>
        </p:nvSpPr>
        <p:spPr>
          <a:xfrm>
            <a:off x="5284700" y="3631013"/>
            <a:ext cx="1743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577450"/>
            <a:ext cx="2120700" cy="4492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3750" y="577450"/>
            <a:ext cx="2650325" cy="418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7"/>
          <p:cNvSpPr/>
          <p:nvPr/>
        </p:nvSpPr>
        <p:spPr>
          <a:xfrm>
            <a:off x="5946725" y="1351850"/>
            <a:ext cx="2259900" cy="30768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7"/>
          <p:cNvSpPr/>
          <p:nvPr/>
        </p:nvSpPr>
        <p:spPr>
          <a:xfrm>
            <a:off x="5946725" y="1133450"/>
            <a:ext cx="1308300" cy="2631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7"/>
          <p:cNvSpPr/>
          <p:nvPr/>
        </p:nvSpPr>
        <p:spPr>
          <a:xfrm>
            <a:off x="6384475" y="4428650"/>
            <a:ext cx="1308300" cy="2631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7"/>
          <p:cNvSpPr/>
          <p:nvPr/>
        </p:nvSpPr>
        <p:spPr>
          <a:xfrm>
            <a:off x="8002075" y="1133450"/>
            <a:ext cx="1308300" cy="35583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8" name="Google Shape;178;p17"/>
          <p:cNvCxnSpPr/>
          <p:nvPr/>
        </p:nvCxnSpPr>
        <p:spPr>
          <a:xfrm flipH="1">
            <a:off x="4477625" y="1251150"/>
            <a:ext cx="1469100" cy="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17"/>
          <p:cNvCxnSpPr/>
          <p:nvPr/>
        </p:nvCxnSpPr>
        <p:spPr>
          <a:xfrm flipH="1">
            <a:off x="5261225" y="1543475"/>
            <a:ext cx="2945400" cy="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17"/>
          <p:cNvCxnSpPr/>
          <p:nvPr/>
        </p:nvCxnSpPr>
        <p:spPr>
          <a:xfrm flipH="1">
            <a:off x="4482688" y="2759300"/>
            <a:ext cx="1469100" cy="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17"/>
          <p:cNvCxnSpPr/>
          <p:nvPr/>
        </p:nvCxnSpPr>
        <p:spPr>
          <a:xfrm flipH="1">
            <a:off x="4915375" y="4559600"/>
            <a:ext cx="1469100" cy="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" name="Google Shape;182;p17"/>
          <p:cNvSpPr txBox="1"/>
          <p:nvPr/>
        </p:nvSpPr>
        <p:spPr>
          <a:xfrm>
            <a:off x="3197250" y="1203350"/>
            <a:ext cx="10704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Key</a:t>
            </a:r>
            <a:endParaRPr/>
          </a:p>
        </p:txBody>
      </p:sp>
      <p:sp>
        <p:nvSpPr>
          <p:cNvPr id="183" name="Google Shape;183;p17"/>
          <p:cNvSpPr txBox="1"/>
          <p:nvPr/>
        </p:nvSpPr>
        <p:spPr>
          <a:xfrm>
            <a:off x="4064775" y="1434225"/>
            <a:ext cx="11964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Constraints</a:t>
            </a:r>
            <a:endParaRPr/>
          </a:p>
        </p:txBody>
      </p:sp>
      <p:sp>
        <p:nvSpPr>
          <p:cNvPr id="184" name="Google Shape;184;p17"/>
          <p:cNvSpPr txBox="1"/>
          <p:nvPr/>
        </p:nvSpPr>
        <p:spPr>
          <a:xfrm>
            <a:off x="3379150" y="2574600"/>
            <a:ext cx="10986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Attributes</a:t>
            </a:r>
            <a:endParaRPr/>
          </a:p>
        </p:txBody>
      </p:sp>
      <p:sp>
        <p:nvSpPr>
          <p:cNvPr id="185" name="Google Shape;185;p17"/>
          <p:cNvSpPr txBox="1"/>
          <p:nvPr/>
        </p:nvSpPr>
        <p:spPr>
          <a:xfrm>
            <a:off x="3645000" y="4365625"/>
            <a:ext cx="11964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Foreign Key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975" y="1054075"/>
            <a:ext cx="8314199" cy="328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