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60944a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60944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60944ae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60944a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a60944ae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a60944ae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a60944a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a60944a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60944ae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60944ae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a60944ae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a60944ae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a60944ae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a60944ae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a60944ae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a60944a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60944ae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60944ae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60944a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60944a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60944a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60944a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60944a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60944a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60944a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60944a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60944a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60944a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60944ae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a60944a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60944ae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60944ae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a60944a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a60944a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29450" y="1398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Areli Muñoz, Tyler Sanchez, David Benitez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Contact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Links to Camp Member by ID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95" y="2078875"/>
            <a:ext cx="4286105" cy="299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225" y="2811948"/>
            <a:ext cx="403467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Information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how much member paid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how they paid (Cash, Credit Card)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225" y="2078875"/>
            <a:ext cx="4255775" cy="33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325" y="2949950"/>
            <a:ext cx="3800901" cy="21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made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changes made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what was changes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13" y="2400300"/>
            <a:ext cx="50577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650"/>
            <a:ext cx="9144000" cy="46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- Delete a user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can’t just kill the parent and orphan the kids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Ruby will scream at you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</a:t>
            </a:r>
            <a:r>
              <a:rPr lang="en"/>
              <a:t>because</a:t>
            </a:r>
            <a:r>
              <a:rPr lang="en"/>
              <a:t> you’re a monster, but because it breaks the Foreign Key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Therefore, I needed a trigger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489175" y="1062000"/>
            <a:ext cx="1379700" cy="56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67325" y="323100"/>
            <a:ext cx="9144000" cy="48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DROP TRIGGER IF EXISTS delete_payment_and_contact_before_user;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DELIMITER //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CREATE TRIGGER delete_payment_and_contact_before_user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BEFORE DELETE ON camp_members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FOR EACH ROW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BEGIN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DELETE FROM emergency_contacts where emergency_contacts.camp_member_id=old.id;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DELETE FROM payment_informations where payment_informations.camp_member_id = old.id;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END //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DELIMITER ;</a:t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600"/>
              <a:t>Demo</a:t>
            </a:r>
            <a:endParaRPr b="1" sz="9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https://github.com/arimunoz/CSC4500_Ministry.git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88" y="878863"/>
            <a:ext cx="5439874" cy="394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Triggers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729450" y="2042400"/>
            <a:ext cx="486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sign up, login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direct to homepage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25" y="1318650"/>
            <a:ext cx="229693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62213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User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729450" y="2078875"/>
            <a:ext cx="5318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 up a user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450" y="2006250"/>
            <a:ext cx="2791651" cy="271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30454" t="0"/>
          <a:stretch/>
        </p:blipFill>
        <p:spPr>
          <a:xfrm>
            <a:off x="0" y="3276100"/>
            <a:ext cx="6359451" cy="1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Church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Church is created-- see ID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075" y="2078875"/>
            <a:ext cx="3525400" cy="27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41034" t="0"/>
          <a:stretch/>
        </p:blipFill>
        <p:spPr>
          <a:xfrm>
            <a:off x="355925" y="2817800"/>
            <a:ext cx="506615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list of camp members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add members in: New Camp Member tab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3603028"/>
            <a:ext cx="9144003" cy="1482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Board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cancancan gem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 permissions to author; other users can’t edit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8075"/>
            <a:ext cx="3169375" cy="24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675" y="2622625"/>
            <a:ext cx="4806201" cy="24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