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a501ed1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a501ed1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a501ed10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a501ed10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a501ed10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a501ed10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a501ed10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a501ed10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9d8fcd4da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9d8fcd4da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a501ed10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a501ed10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9defbed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9defbed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a501ed10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a501ed1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a501ed10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a501ed10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a501ed1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a501ed1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9d8fcd4da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9d8fcd4da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a501ed10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a501ed10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9d8fcd4d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9d8fcd4d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a501ed10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a501ed10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a501ed10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a501ed10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a501ed10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a501ed10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9d8fcd4da_5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9d8fcd4da_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729450" y="13986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 Data</a:t>
            </a:r>
            <a:endParaRPr/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Areli Muñoz, Tyler Sanchez, David Benitez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Contact</a:t>
            </a:r>
            <a:endParaRPr/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Links to Camp Member by ID</a:t>
            </a:r>
            <a:endParaRPr/>
          </a:p>
        </p:txBody>
      </p:sp>
      <p:pic>
        <p:nvPicPr>
          <p:cNvPr id="194" name="Google Shape;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895" y="2078875"/>
            <a:ext cx="4286105" cy="299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225" y="2811948"/>
            <a:ext cx="4034673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Information</a:t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Shows how much </a:t>
            </a:r>
            <a:r>
              <a:rPr lang="en"/>
              <a:t>member</a:t>
            </a:r>
            <a:r>
              <a:rPr lang="en"/>
              <a:t> paid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Shows how they paid (Cash, Credit Card)</a:t>
            </a:r>
            <a:endParaRPr/>
          </a:p>
        </p:txBody>
      </p:sp>
      <p:pic>
        <p:nvPicPr>
          <p:cNvPr id="202" name="Google Shape;2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225" y="2078875"/>
            <a:ext cx="4255775" cy="33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7325" y="2949950"/>
            <a:ext cx="3800901" cy="21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Audits</a:t>
            </a:r>
            <a:endParaRPr/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Shows made changes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changes made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Shows what was changes</a:t>
            </a:r>
            <a:endParaRPr/>
          </a:p>
        </p:txBody>
      </p:sp>
      <p:pic>
        <p:nvPicPr>
          <p:cNvPr id="210" name="Google Shape;2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213" y="2400300"/>
            <a:ext cx="505777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1650"/>
            <a:ext cx="9144000" cy="465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</a:t>
            </a:r>
            <a:r>
              <a:rPr b="0"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 Delete a user</a:t>
            </a:r>
            <a:endParaRPr b="0"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You can’t just kill the parent and orphan the kids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Ruby will scream at you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Not because you’re a monster, but because it breaks the Foreign Key constraints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Therefore, I needed a triggeYou can’t just kill the parent and orphan the kids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Ruby will scream at you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Not because you’re a monster, but because it breaks the Foreign Key constraints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Therefore, I needed a trigger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You can’t just kill the parent and orphan the kids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Ruby will scream at you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Not because you’re a monster, but because it breaks the Foreign Key constraints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Therefore, I needed a trigger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9"/>
          <p:cNvSpPr txBox="1"/>
          <p:nvPr>
            <p:ph idx="1" type="body"/>
          </p:nvPr>
        </p:nvSpPr>
        <p:spPr>
          <a:xfrm>
            <a:off x="770475" y="1219200"/>
            <a:ext cx="7688700" cy="3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DROP TRIGGER IF EXISTS delete_payment_and_contact_before_user;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DELIMITER //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CREATE TRIGGER delete_payment_and_contact_before_user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BEFORE DELETE ON camp_members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FOR EACH ROW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BEGIN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DELETE FROM emergency_contacts where emergency_contacts.camp_member_id=old.id;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DELETE FROM payment_informations where payment_informations.camp_member_id = old.id;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END //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DELIMITER ;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9600"/>
              <a:t>Demo</a:t>
            </a:r>
            <a:endParaRPr b="1" sz="9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240" name="Google Shape;240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https://github.com/arimunoz/CSC4500_Ministry.git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488" y="878863"/>
            <a:ext cx="5439874" cy="394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HomePage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Audits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Triggers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In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729450" y="2042400"/>
            <a:ext cx="4865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can sign up, login 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Will direct to homepage</a:t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025" y="1318650"/>
            <a:ext cx="229693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622134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User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729450" y="2078875"/>
            <a:ext cx="53181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Sign up a user</a:t>
            </a:r>
            <a:endParaRPr/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3450" y="2006250"/>
            <a:ext cx="2791651" cy="2718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0"/>
          <p:cNvPicPr preferRelativeResize="0"/>
          <p:nvPr/>
        </p:nvPicPr>
        <p:blipFill rotWithShape="1">
          <a:blip r:embed="rId4">
            <a:alphaModFix/>
          </a:blip>
          <a:srcRect b="0" l="0" r="30454" t="0"/>
          <a:stretch/>
        </p:blipFill>
        <p:spPr>
          <a:xfrm>
            <a:off x="0" y="3276100"/>
            <a:ext cx="6359451" cy="1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Church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Church is created-- see ID</a:t>
            </a:r>
            <a:endParaRPr/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2075" y="2078875"/>
            <a:ext cx="3525400" cy="279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1"/>
          <p:cNvPicPr preferRelativeResize="0"/>
          <p:nvPr/>
        </p:nvPicPr>
        <p:blipFill rotWithShape="1">
          <a:blip r:embed="rId4">
            <a:alphaModFix/>
          </a:blip>
          <a:srcRect b="0" l="0" r="41034" t="0"/>
          <a:stretch/>
        </p:blipFill>
        <p:spPr>
          <a:xfrm>
            <a:off x="355925" y="2817800"/>
            <a:ext cx="5066151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Display list of camp members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Able to add members in: New Camp Member tab</a:t>
            </a:r>
            <a:endParaRPr/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3603028"/>
            <a:ext cx="9144003" cy="1482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Board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cancancan gem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Give permissions to author; other users can’t edit</a:t>
            </a: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668075"/>
            <a:ext cx="3169375" cy="24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3675" y="2622625"/>
            <a:ext cx="4806201" cy="248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