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0f2e205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0f2e20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0f2e205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0f2e205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0f2e205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0f2e205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0f2e205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0f2e205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0f2e205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0f2e205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0f2e20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0f2e20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0f2e205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0f2e205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0f2e205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0f2e205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0f2e205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0f2e205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0f2e205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0f2e205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0f2e20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0f2e20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0f2e205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0f2e205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0f2e205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0f2e205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0f2e205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0f2e205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0f2e205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0f2e205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mukeshkumar.net/articles/dotnetcore/crud-operations-in-asp-net-core-2-razor-page-with-dapper-and-repository-patter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en-us/aspnet/core/tutorials/razor-pages/?view=aspnetcore-2.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lynda.com/ASP-NET-tutorials/ASP-NET-Core-Razor-Pages/630622-2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danielcrabtree.com/blog/481/how-to-setup-asp-net-core-2-1-on-linux-in-under-10-minutes" TargetMode="External"/><Relationship Id="rId4" Type="http://schemas.openxmlformats.org/officeDocument/2006/relationships/hyperlink" Target="https://thomaslevesque.com/2018/04/17/hosting-an-asp-net-core-2-application-on-a-raspberry-p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for Mac Asp.Net Core 2.0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Matt Cowans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23" y="1013300"/>
            <a:ext cx="6247943" cy="4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 for Razor Pagers References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http://www.mukeshkumar.net/articles/dotnetcore/crud-operations-in-asp-net-core-2-razor-page-with-dapper-and-repository-pattern</a:t>
            </a:r>
            <a:r>
              <a:rPr lang="en" sz="2900"/>
              <a:t> 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 for Razor Pages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Razor Pages “Amazing” </a:t>
            </a:r>
            <a:r>
              <a:rPr lang="en"/>
              <a:t>Documentation</a:t>
            </a:r>
            <a:r>
              <a:rPr lang="en"/>
              <a:t> 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 u="sng">
                <a:solidFill>
                  <a:schemeClr val="hlink"/>
                </a:solidFill>
                <a:hlinkClick r:id="rId3"/>
              </a:rPr>
              <a:t>https://docs.microsoft.com/en-us/aspnet/core/tutorials/razor-pages/?view=aspnetcore-2.2</a:t>
            </a:r>
            <a:r>
              <a:rPr b="1" lang="en" sz="2900"/>
              <a:t> </a:t>
            </a:r>
            <a:endParaRPr b="1"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Razor Pages References 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https://www.lynda.com/ASP-NET-tutorials/ASP-NET-Core-Razor-Pages/630622-2.html</a:t>
            </a:r>
            <a:r>
              <a:rPr b="1" lang="en" sz="1800"/>
              <a:t> 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to Server References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https://www.danielcrabtree.com/blog/481/how-to-setup-asp-net-core-2-1-on-linux-in-under-10-minutes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https://thomaslevesque.com/2018/04/17/hosting-an-asp-net-core-2-application-on-a-raspberry-pi/</a:t>
            </a:r>
            <a:r>
              <a:rPr b="1" lang="en" sz="1800"/>
              <a:t> 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to Server 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88" y="903150"/>
            <a:ext cx="8390824" cy="180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5" y="2786841"/>
            <a:ext cx="78676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6550" y="4206191"/>
            <a:ext cx="33909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2825625" y="2924950"/>
            <a:ext cx="60045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https://github.com/arimunoz/SportsProj.git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Crawler Reference link: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700"/>
              <a:t>https://html-agility-pack.net</a:t>
            </a:r>
            <a:endParaRPr b="1"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WebCrawler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855873"/>
            <a:ext cx="7038901" cy="420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WebCrawler (Razor Pages)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00" y="1019825"/>
            <a:ext cx="7810300" cy="410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 for Console </a:t>
            </a:r>
            <a:r>
              <a:rPr lang="en"/>
              <a:t>Application Reference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/>
              <a:t>https://www.codeproject.com/Articles/43438/Connect-C-to-MySQL</a:t>
            </a:r>
            <a:endParaRPr b="1"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122387"/>
            <a:ext cx="5683851" cy="380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75" y="1001863"/>
            <a:ext cx="4470449" cy="4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63" y="1037638"/>
            <a:ext cx="7666274" cy="39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