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09C55B-CCE5-487E-8B54-76F4D73E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E529451-773A-4C55-8616-7A91E611C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2E2A6E-EA7C-4215-A3D4-25E9F5E2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23D83A-96D5-467F-8E8B-AFC1897AF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16F961-9824-41B0-8F96-8303F286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03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D6DE0-D063-42C8-BD2D-C7D81006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4CA6FC-A8E7-4BAA-93CE-EB90EB742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2A5246-9769-4E8F-901D-5C49C0354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1B1F3A-500E-4633-83D7-36E63638C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499D0-A89A-4DDD-BAD2-E22BDE911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454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8C2DA2-5053-4872-8E9A-D882BE6D1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1FE900-380E-4E2F-BE69-A913B21F93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F4539B-AB01-4192-A8BE-23209CCC6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041183-D08D-4CEB-8C82-4CFD98D7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688989-641E-41FE-9B0C-6F6D884E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074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0B99C3-D61E-47C4-8402-36D0A487A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D11D5C-EBF9-4DD3-A952-030A5F649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2A704A-1E30-478D-BB30-F359EE1F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5D52B9-5EC9-4A85-A04F-7B884AD52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7F2CFC-9DFA-4569-B7F6-90700B8F7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439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C37990-F5D8-458C-B46F-8E8F2B0E1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34866E-4FBB-4180-9BB4-D92065F1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CA1014-E7E3-407A-9CC2-6975B1DB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06496C-0620-4809-A843-71348DD6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81D98A-445F-4AF2-A3F9-5C5AC8B1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553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EAFB7C-8D00-428D-8A4F-1AAD58E7F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93C5E-A3DD-4A38-8419-3C98BB784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D5DD0AA-2FAC-42B9-A459-DDFFEA9B2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55E75A-BFB1-4523-8272-9354122E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E208FD-36CD-44E5-9959-DF163B2A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9FE6D4-9359-45E5-ADC4-40DE7872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432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27595-DEC5-4866-85F5-D96721D3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7D8A5F-8AAB-4A6B-9831-60A32B738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97DB255-6511-4ACF-9C04-CB2FD3B4C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C87790-29A0-410C-9E81-12D4C2B40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D06E2F-3063-4427-8BF8-042C96664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33EDF51-27B1-4C0F-BFF5-EFFDFD9E1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42A0F15-C5EE-47EE-8516-4A704C9B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023278C-8C7E-4A87-9136-E049D034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544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C891B1-0500-4888-99A9-EEF0E72B2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D60B54-EE6D-49C6-8C48-9780448FF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9B27BD-6A01-4CFB-84E6-0CD5150A2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B2795E-BD62-4C2A-A8F9-50116AA3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793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AFBF3C8-6C41-479F-896D-05DBF4AD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02DBCC-E55F-481C-8A9F-D2F588A06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216DFF-F1E2-4FD3-93D3-6F2A2846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5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068518-B08A-4ABE-9BAC-AEFACFDFC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0A4616-7C1F-4770-AA3D-0C690A26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47E335-B6BF-4FC8-914F-7A252ABA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864A09-9C89-48DC-888A-28811BE2C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2CDC82-F76F-4BF5-9416-CE2F3D1A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1A5DDA7-0C93-4E6C-8DD0-2DCFB01B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989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49B4DD-D696-400B-B500-3EE9897F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E24E7BD-7C4E-474D-85F9-1ABA317B1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4E97A2F-BCEE-4210-B339-529B80268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6CFBD2-E110-4266-A8DB-E5B245245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19C06D-AAF7-43FC-9C9C-53BF81B8D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D9064DE-60B3-4CCB-99CB-A8B147F1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448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C77323-B1E8-40BD-9368-6F972CDA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88E2A3-925F-45CD-8E35-09D4F7F94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5858CF-1F7A-4731-A25E-6C20793C6F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3433B-2756-44AD-AF96-B07C39B7939E}" type="datetimeFigureOut">
              <a:rPr kumimoji="1" lang="ja-JP" altLang="en-US" smtClean="0"/>
              <a:t>2025/5/20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CDC724-DA52-49DD-B6B8-AC99116B6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753A1A-9029-4650-8CF4-18C3A03CA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18D55-419D-4D22-8C3E-21FAF299E1A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20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60C1B00-53A7-4A9C-B4D2-D97287ACA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7407"/>
            <a:ext cx="12192000" cy="546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59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E38F04E-0F37-4FB5-A3D3-D9CF1CFC1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507"/>
            <a:ext cx="12192000" cy="54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2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 有村</dc:creator>
  <cp:lastModifiedBy>隆 有村</cp:lastModifiedBy>
  <cp:revision>1</cp:revision>
  <dcterms:created xsi:type="dcterms:W3CDTF">2025-05-20T07:33:30Z</dcterms:created>
  <dcterms:modified xsi:type="dcterms:W3CDTF">2025-05-20T07:34:10Z</dcterms:modified>
</cp:coreProperties>
</file>