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FieUym9+j0Mq1d3LLw4/m00ZK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3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3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6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53" name="Google Shape;53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6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7" name="Google Shape;57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6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74" name="Google Shape;74;p1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79" name="Google Shape;79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83" name="Google Shape;83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9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91" name="Google Shape;91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9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95" name="Google Shape;95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643675" y="1809750"/>
            <a:ext cx="57834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ru" sz="5720"/>
              <a:t>Кроссворды на осетинском</a:t>
            </a:r>
            <a:endParaRPr sz="5720"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4762501" y="3619500"/>
            <a:ext cx="2701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ru"/>
              <a:t>Автор Датиева Арина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3113250" y="498225"/>
            <a:ext cx="2917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830700" y="2183425"/>
            <a:ext cx="37092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813" y="1123463"/>
            <a:ext cx="4894375" cy="32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Благодарю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idx="4294967295" type="title"/>
          </p:nvPr>
        </p:nvSpPr>
        <p:spPr>
          <a:xfrm>
            <a:off x="2193000" y="520675"/>
            <a:ext cx="4758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 Проблема и актуальность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012" y="1090600"/>
            <a:ext cx="4757976" cy="3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819150" y="845600"/>
            <a:ext cx="4296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Задачи моего проекта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Создать приложение с кроссвордами для того, чтобы люди могли попрактиковаться в использовании родного языка, переводя слова с русского, с помощью кроссвордов.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/>
              <a:t>Приложение должно отображать кроссворд сгенерированный из текстового файла и вопросы в отдельном окне.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/>
              <a:t>Планируется создать возможность добавлять и генерировать кроссворды пользователя.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1084375" y="1383850"/>
            <a:ext cx="67848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340"/>
              <a:t>Описание проекта</a:t>
            </a:r>
            <a:endParaRPr sz="5340"/>
          </a:p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1318850" y="498225"/>
            <a:ext cx="68067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Первая форма - Окно регистрации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 flipH="1">
            <a:off x="819000" y="2319050"/>
            <a:ext cx="117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025" y="1324700"/>
            <a:ext cx="37147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2256700" y="845600"/>
            <a:ext cx="44400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Форма 2 - Окно входа</a:t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275" y="1915300"/>
            <a:ext cx="2748450" cy="25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1018450" y="845600"/>
            <a:ext cx="73416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Форма 3 -Окно с выбором кроссворда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544950" y="246560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238" y="1565475"/>
            <a:ext cx="2835525" cy="29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2710975" y="845600"/>
            <a:ext cx="40518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Окна с кроссвордами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830700" y="2000250"/>
            <a:ext cx="37092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575" y="1622450"/>
            <a:ext cx="2917044" cy="30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4700" y="1622450"/>
            <a:ext cx="2839775" cy="30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/>
              <a:t>“Alt” + “0230” = “æ”</a:t>
            </a:r>
            <a:endParaRPr sz="30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