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1.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21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smtClean="0"/>
              <a:t>: ARINA. A</a:t>
            </a:r>
            <a:endParaRPr lang="en-US" sz="2400" dirty="0"/>
          </a:p>
          <a:p>
            <a:r>
              <a:rPr lang="en-US" sz="2400" dirty="0"/>
              <a:t>REGISTER NO</a:t>
            </a:r>
            <a:r>
              <a:rPr lang="en-US" sz="2400" dirty="0" smtClean="0"/>
              <a:t>: 2213211042046</a:t>
            </a:r>
            <a:endParaRPr lang="en-US" sz="2400" dirty="0"/>
          </a:p>
          <a:p>
            <a:r>
              <a:rPr lang="en-US" sz="2400" dirty="0"/>
              <a:t>DEPARTMENT</a:t>
            </a:r>
            <a:r>
              <a:rPr lang="en-US" sz="2400" dirty="0" smtClean="0"/>
              <a:t>: B.Com (Corporate Secretaryship)</a:t>
            </a:r>
            <a:endParaRPr lang="en-US" sz="2400" dirty="0"/>
          </a:p>
          <a:p>
            <a:r>
              <a:rPr lang="en-US" sz="2400" dirty="0" smtClean="0"/>
              <a:t>COLLEGE: PRESIDENCY COLLEGE, CHENNAI.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739775" y="1219200"/>
            <a:ext cx="8328025" cy="4401205"/>
          </a:xfrm>
          <a:prstGeom prst="rect">
            <a:avLst/>
          </a:prstGeom>
          <a:noFill/>
        </p:spPr>
        <p:txBody>
          <a:bodyPr wrap="square" rtlCol="0">
            <a:spAutoFit/>
          </a:bodyPr>
          <a:lstStyle/>
          <a:p>
            <a:r>
              <a:rPr lang="en-US" sz="2800" dirty="0"/>
              <a:t>Modeling in Excel involves structuring data inputs, calculations, and outputs to simulate scenarios or analyze information. It typically includes organizing assumptions, using formulas to process data, and visualizing results through charts and tables. Key features like data tables, scenario analysis, and conditional formatting help users perform sensitivity analyses and present outcomes clearly. Proper labeling, documentation, and error checking ensure the model is understandable and reliable for decision-making.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image1.jpg"/>
          <p:cNvPicPr preferRelativeResize="0"/>
          <p:nvPr/>
        </p:nvPicPr>
        <p:blipFill>
          <a:blip r:embed="rId3" cstate="print"/>
          <a:stretch>
            <a:fillRect/>
          </a:stretch>
        </p:blipFill>
        <p:spPr>
          <a:xfrm>
            <a:off x="2133600" y="1371601"/>
            <a:ext cx="6858000" cy="4448174"/>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838200" y="1219200"/>
            <a:ext cx="7239000" cy="5262979"/>
          </a:xfrm>
          <a:prstGeom prst="rect">
            <a:avLst/>
          </a:prstGeom>
          <a:noFill/>
        </p:spPr>
        <p:txBody>
          <a:bodyPr wrap="square" rtlCol="0">
            <a:spAutoFit/>
          </a:bodyPr>
          <a:lstStyle/>
          <a:p>
            <a:r>
              <a:rPr lang="en-US" sz="2400" dirty="0"/>
              <a:t>1. The employee qualification analysis helps identify the current situation by efficiently aligning employee departments and their workspaces, as well as the number of employees in the organization.</a:t>
            </a:r>
          </a:p>
          <a:p>
            <a:endParaRPr lang="en-US" sz="2400" dirty="0"/>
          </a:p>
          <a:p>
            <a:r>
              <a:rPr lang="en-US" sz="2400" dirty="0"/>
              <a:t>2. The approach provides actionable insights for HR supporting better talent management and strategic workforce planning and establishing strategies through the use of Excel tools for data organization analysis and reporting.</a:t>
            </a:r>
          </a:p>
          <a:p>
            <a:endParaRPr lang="en-US" sz="2400" dirty="0"/>
          </a:p>
          <a:p>
            <a:r>
              <a:rPr lang="en-US" sz="2400" dirty="0"/>
              <a:t>3. The user-friendly method of seeing and acting upon the findings is provided by the interactive dashboard and customized reports.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914400" y="1295400"/>
            <a:ext cx="7162800" cy="4832092"/>
          </a:xfrm>
          <a:prstGeom prst="rect">
            <a:avLst/>
          </a:prstGeom>
          <a:noFill/>
        </p:spPr>
        <p:txBody>
          <a:bodyPr wrap="square" rtlCol="0">
            <a:spAutoFit/>
          </a:bodyPr>
          <a:lstStyle/>
          <a:p>
            <a:r>
              <a:rPr lang="en-US" sz="2800" dirty="0"/>
              <a:t>Every Performance ratings and working conditions of employees as well as their departments will be evaluated as part of the analysis.</a:t>
            </a:r>
          </a:p>
          <a:p>
            <a:r>
              <a:rPr lang="en-US" sz="2800" dirty="0" smtClean="0"/>
              <a:t>organization </a:t>
            </a:r>
            <a:r>
              <a:rPr lang="en-US" sz="2800" dirty="0"/>
              <a:t>seeks to maximize the allocation of human resources by assessing personnel qualifications across multiple areas.</a:t>
            </a:r>
          </a:p>
          <a:p>
            <a:r>
              <a:rPr lang="en-US" sz="2800" dirty="0"/>
              <a:t>To raise performance ratings and increase overall efficiency, we must identify skill gaps, training needs, and internal promotion opportunities</a:t>
            </a:r>
            <a:r>
              <a:rPr lang="en-US" dirty="0" smtClean="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68968" y="1671935"/>
            <a:ext cx="8315325" cy="3970318"/>
          </a:xfrm>
          <a:prstGeom prst="rect">
            <a:avLst/>
          </a:prstGeom>
          <a:noFill/>
        </p:spPr>
        <p:txBody>
          <a:bodyPr wrap="square" rtlCol="0">
            <a:spAutoFit/>
          </a:bodyPr>
          <a:lstStyle/>
          <a:p>
            <a:r>
              <a:rPr lang="en-US" sz="2800" dirty="0"/>
              <a:t>Creating a customized training program with modules covering fundamental, advanced, and pivot table operations in Excel, including data entry formulas, pivot tables, and data visualization; conducting a baseline evaluation to determine the employees' current proficiency in Excel and areas in need of improvement.</a:t>
            </a:r>
          </a:p>
          <a:p>
            <a:r>
              <a:rPr lang="en-US" sz="2800" dirty="0"/>
              <a:t>Testing, quizzing, or practical evaluations to gauge the training's efficacy and getting input to make necessary program </a:t>
            </a:r>
            <a:r>
              <a:rPr lang="en-US" sz="2800" dirty="0" smtClean="0"/>
              <a:t>revisions.</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838200" y="1524000"/>
            <a:ext cx="9144000" cy="3539430"/>
          </a:xfrm>
          <a:prstGeom prst="rect">
            <a:avLst/>
          </a:prstGeom>
          <a:noFill/>
        </p:spPr>
        <p:txBody>
          <a:bodyPr wrap="square" rtlCol="0">
            <a:spAutoFit/>
          </a:bodyPr>
          <a:lstStyle/>
          <a:p>
            <a:r>
              <a:rPr lang="en-US" sz="2800" dirty="0"/>
              <a:t>HR professionals utilize the data to evaluate training requirements, monitor staff advancement, and make sure employees are qualified for their positions.</a:t>
            </a:r>
          </a:p>
          <a:p>
            <a:r>
              <a:rPr lang="en-US" sz="2800" dirty="0"/>
              <a:t>Employees can use the brief letter to learn about the standards for excel proficiency, pinpoint areas for personal growth, and monitor their own advancement.</a:t>
            </a:r>
          </a:p>
          <a:p>
            <a:r>
              <a:rPr lang="en-US" sz="2800" dirty="0"/>
              <a:t>These experts use the short note to plan, carry </a:t>
            </a:r>
            <a:r>
              <a:rPr lang="en-US" sz="2800" dirty="0" err="1"/>
              <a:t>ut</a:t>
            </a:r>
            <a:r>
              <a:rPr lang="en-US" sz="2800" dirty="0"/>
              <a:t>, and assess training initiatives meant to enhance workers' Excel skills.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2819400" y="1857375"/>
            <a:ext cx="7239000" cy="4524315"/>
          </a:xfrm>
          <a:prstGeom prst="rect">
            <a:avLst/>
          </a:prstGeom>
          <a:noFill/>
        </p:spPr>
        <p:txBody>
          <a:bodyPr wrap="square" rtlCol="0">
            <a:spAutoFit/>
          </a:bodyPr>
          <a:lstStyle/>
          <a:p>
            <a:r>
              <a:rPr lang="en-US" sz="2400" dirty="0"/>
              <a:t>We create interactive Excel dashboards that offer managers instantaneous insights into employee qualifications, enabling them to quickly identify areas of strength and weakness.</a:t>
            </a:r>
          </a:p>
          <a:p>
            <a:r>
              <a:rPr lang="en-US" sz="2400" dirty="0"/>
              <a:t>We establish a centralized, readily available Excel-based database that contains all pertinent employee credentials. An excel-based system expedites the qualification tracking procedure, saving HR teams and managers time and reducing mistake rates.</a:t>
            </a:r>
          </a:p>
          <a:p>
            <a:r>
              <a:rPr lang="en-US" sz="2400" dirty="0"/>
              <a:t>The system is adaptable to various sectors, roles, and particular qualification requirements. It is also scalable, enabling it to expand with the business.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838200" y="1239033"/>
            <a:ext cx="8382000" cy="5016758"/>
          </a:xfrm>
          <a:prstGeom prst="rect">
            <a:avLst/>
          </a:prstGeom>
          <a:noFill/>
        </p:spPr>
        <p:txBody>
          <a:bodyPr wrap="square" rtlCol="0">
            <a:spAutoFit/>
          </a:bodyPr>
          <a:lstStyle/>
          <a:p>
            <a:r>
              <a:rPr lang="en-US" sz="3200" dirty="0"/>
              <a:t>Details on the particular credentials or licenses that every worker possesses, such as the titles of the courses taken, the degrees attained, and the completion date. documentation of any training sessions or seminars that the staff member attended, including the dates, subjects covered, and any results or grades.</a:t>
            </a:r>
          </a:p>
          <a:p>
            <a:r>
              <a:rPr lang="en-US" sz="3200" dirty="0"/>
              <a:t>Essential information such an employee's function, department classifications, and gender are also Provided.</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286000" y="1695450"/>
            <a:ext cx="7067550" cy="4316909"/>
          </a:xfrm>
          <a:prstGeom prst="rect">
            <a:avLst/>
          </a:prstGeom>
          <a:noFill/>
        </p:spPr>
        <p:txBody>
          <a:bodyPr wrap="square" rtlCol="0">
            <a:spAutoFit/>
          </a:bodyPr>
          <a:lstStyle/>
          <a:p>
            <a:r>
              <a:rPr lang="en-US" sz="2400" dirty="0" smtClean="0"/>
              <a:t>1. Interactive </a:t>
            </a:r>
            <a:r>
              <a:rPr lang="en-US" sz="2400" dirty="0"/>
              <a:t>Dashboard: a dynamic Excel dashboard that provides updates on the qualifications and deficiencies of employees.</a:t>
            </a:r>
          </a:p>
          <a:p>
            <a:r>
              <a:rPr lang="en-US" sz="2400" dirty="0"/>
              <a:t>2. Automatic Reports: Produced automatically, these reports are customized for each department and emphasize important findings, areas in need of training, and chances for advancement.</a:t>
            </a:r>
          </a:p>
          <a:p>
            <a:r>
              <a:rPr lang="en-US" sz="2400" dirty="0"/>
              <a:t>3. Advanced Analysis Tools: For deeper insights, use Power Pivot and Power Query, two advanced Excel functions that enable predictive analysis and scenario planning.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189</TotalTime>
  <Words>714</Words>
  <Application>Microsoft Office PowerPoint</Application>
  <PresentationFormat>Custom</PresentationFormat>
  <Paragraphs>62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LENOVO</cp:lastModifiedBy>
  <cp:revision>14</cp:revision>
  <dcterms:created xsi:type="dcterms:W3CDTF">2024-03-29T15:07:22Z</dcterms:created>
  <dcterms:modified xsi:type="dcterms:W3CDTF">2024-09-10T04:45:17Z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