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029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333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988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5004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3023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1326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993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4595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479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564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142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3913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565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393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2533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3419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697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EE3D2-3A75-4FEA-98F8-73EFB82E798C}" type="datetimeFigureOut">
              <a:rPr lang="id-ID" smtClean="0"/>
              <a:pPr/>
              <a:t>29/11/2019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4CED-7300-431F-919C-A8B3C85E22E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895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id-ID" dirty="0" smtClean="0"/>
              <a:t>Arsip dan Dokumentasi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id-ID" dirty="0" smtClean="0"/>
              <a:t> Dokumentasi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-&gt;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sintesa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secara</a:t>
            </a:r>
            <a:r>
              <a:rPr lang="en-US" dirty="0" smtClean="0">
                <a:sym typeface="Wingdings" panose="05000000000000000000" pitchFamily="2" charset="2"/>
              </a:rPr>
              <a:t> regular, </a:t>
            </a:r>
            <a:r>
              <a:rPr lang="en-US" dirty="0" err="1" smtClean="0">
                <a:sym typeface="Wingdings" panose="05000000000000000000" pitchFamily="2" charset="2"/>
              </a:rPr>
              <a:t>shngga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mampu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menyajikan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dibutuhkan</a:t>
            </a:r>
            <a:endParaRPr lang="en-US" dirty="0" smtClean="0"/>
          </a:p>
          <a:p>
            <a:r>
              <a:rPr lang="id-ID" dirty="0" smtClean="0"/>
              <a:t>Menentukan lokasi dokumen dari berbagai sumber (diterbitkan atau tidak diterbitkan)</a:t>
            </a:r>
          </a:p>
          <a:p>
            <a:r>
              <a:rPr lang="id-ID" dirty="0" smtClean="0"/>
              <a:t>Mengabstrak dokumen</a:t>
            </a:r>
          </a:p>
          <a:p>
            <a:r>
              <a:rPr lang="id-ID" dirty="0" smtClean="0"/>
              <a:t>Mengklasifikasi dokumen</a:t>
            </a:r>
          </a:p>
          <a:p>
            <a:r>
              <a:rPr lang="id-ID" dirty="0" smtClean="0"/>
              <a:t>Mengindeks dokumen</a:t>
            </a:r>
          </a:p>
          <a:p>
            <a:r>
              <a:rPr lang="id-ID" dirty="0" smtClean="0"/>
              <a:t>Merek</a:t>
            </a:r>
            <a:r>
              <a:rPr lang="en-US" dirty="0" smtClean="0"/>
              <a:t>a</a:t>
            </a:r>
            <a:r>
              <a:rPr lang="id-ID" dirty="0" smtClean="0"/>
              <a:t>m dan diseminasi</a:t>
            </a:r>
            <a:r>
              <a:rPr lang="en-US" dirty="0" smtClean="0"/>
              <a:t>/</a:t>
            </a:r>
            <a:r>
              <a:rPr lang="en-US" dirty="0" err="1" smtClean="0"/>
              <a:t>pemencaran</a:t>
            </a:r>
            <a:r>
              <a:rPr lang="id-ID" dirty="0" smtClean="0"/>
              <a:t>  informasi dokumen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Jasa dokumentasi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Menelusur informasi dokumen</a:t>
            </a:r>
          </a:p>
          <a:p>
            <a:r>
              <a:rPr lang="id-ID" dirty="0" smtClean="0"/>
              <a:t>Menyediakan dokumen </a:t>
            </a:r>
            <a:r>
              <a:rPr lang="id-ID" dirty="0" smtClean="0">
                <a:sym typeface="Wingdings" pitchFamily="2" charset="2"/>
              </a:rPr>
              <a:t> jika perlu sampai ke pusat dokumentasi lain</a:t>
            </a:r>
          </a:p>
          <a:p>
            <a:r>
              <a:rPr lang="id-ID" dirty="0" smtClean="0">
                <a:sym typeface="Wingdings" pitchFamily="2" charset="2"/>
              </a:rPr>
              <a:t>Mereproduksi dokumen  mikrofilm, mikrofis</a:t>
            </a:r>
          </a:p>
          <a:p>
            <a:r>
              <a:rPr lang="id-ID" dirty="0" smtClean="0">
                <a:sym typeface="Wingdings" pitchFamily="2" charset="2"/>
              </a:rPr>
              <a:t>Menyediakan jasa penerjemahan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dokumen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Menyediakan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pengemasan</a:t>
            </a:r>
            <a:r>
              <a:rPr lang="en-US" dirty="0" smtClean="0">
                <a:sym typeface="Wingdings" pitchFamily="2" charset="2"/>
              </a:rPr>
              <a:t> /</a:t>
            </a:r>
            <a:r>
              <a:rPr lang="en-US" dirty="0" err="1" smtClean="0">
                <a:sym typeface="Wingdings" pitchFamily="2" charset="2"/>
              </a:rPr>
              <a:t>kemas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ulang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dokumen</a:t>
            </a:r>
            <a:endParaRPr lang="id-ID" dirty="0" smtClean="0">
              <a:sym typeface="Wingdings" pitchFamily="2" charset="2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Sub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penyiapan</a:t>
            </a:r>
            <a:r>
              <a:rPr lang="en-US" dirty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smtClean="0"/>
              <a:t>literature</a:t>
            </a:r>
          </a:p>
          <a:p>
            <a:r>
              <a:rPr lang="en-US" dirty="0"/>
              <a:t>Sub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penyiapan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 smtClean="0"/>
              <a:t>literatur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penyiapan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literatur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1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Pemakai</a:t>
            </a:r>
            <a:r>
              <a:rPr lang="en-US" dirty="0" smtClean="0"/>
              <a:t> /User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fokal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transfer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endParaRPr lang="en-US" dirty="0" smtClean="0"/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motivasi</a:t>
            </a:r>
            <a:r>
              <a:rPr lang="en-US" dirty="0" smtClean="0"/>
              <a:t>,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smtClean="0"/>
              <a:t> pemakai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endParaRPr lang="en-US" dirty="0" smtClean="0"/>
          </a:p>
          <a:p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(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institusional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status,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hirarkis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  <a:r>
              <a:rPr lang="en-US" dirty="0" err="1" smtClean="0"/>
              <a:t>hambataan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,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242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Pengantar Arsip dan Dokumentasi</vt:lpstr>
      <vt:lpstr>Tugas Dokumentasi</vt:lpstr>
      <vt:lpstr>Jasa dokumentasi </vt:lpstr>
      <vt:lpstr>Tugas Pusat Dokumentasi</vt:lpstr>
      <vt:lpstr>Lanjutan…..</vt:lpstr>
      <vt:lpstr>Pemakai /User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Arsip dan Dokumentasi</dc:title>
  <dc:creator>atik</dc:creator>
  <cp:lastModifiedBy>C.206</cp:lastModifiedBy>
  <cp:revision>8</cp:revision>
  <dcterms:created xsi:type="dcterms:W3CDTF">2015-12-04T03:57:17Z</dcterms:created>
  <dcterms:modified xsi:type="dcterms:W3CDTF">2019-11-29T08:54:42Z</dcterms:modified>
</cp:coreProperties>
</file>