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3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9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4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Oral 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1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"/>
            <a:ext cx="10515600" cy="601440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wawancara</a:t>
            </a:r>
            <a:endParaRPr lang="en-US" dirty="0"/>
          </a:p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rekan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, </a:t>
            </a:r>
            <a:r>
              <a:rPr lang="en-US" dirty="0" err="1"/>
              <a:t>mintalah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diceritakan</a:t>
            </a:r>
            <a:r>
              <a:rPr lang="en-US" dirty="0"/>
              <a:t>.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gereja</a:t>
            </a:r>
            <a:r>
              <a:rPr lang="en-US" dirty="0"/>
              <a:t>, </a:t>
            </a:r>
            <a:r>
              <a:rPr lang="en-US" dirty="0" err="1"/>
              <a:t>klub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veteran,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pemadam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sukarela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mengenal</a:t>
            </a:r>
            <a:r>
              <a:rPr lang="en-US" dirty="0"/>
              <a:t> orang lain di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sukarelawan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di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mengancam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, </a:t>
            </a:r>
            <a:r>
              <a:rPr lang="en-US" dirty="0" err="1"/>
              <a:t>kenalan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mengenalkan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yang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. </a:t>
            </a: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afiliasi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lain,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Susie Todd.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Joe Meyers, </a:t>
            </a:r>
            <a:r>
              <a:rPr lang="en-US" dirty="0" err="1"/>
              <a:t>menyarankan</a:t>
            </a:r>
            <a:r>
              <a:rPr lang="en-US" dirty="0"/>
              <a:t> agar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bersedia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hak-hak</a:t>
            </a:r>
            <a:r>
              <a:rPr lang="en-US" dirty="0"/>
              <a:t> </a:t>
            </a:r>
            <a:r>
              <a:rPr lang="en-US" dirty="0" err="1"/>
              <a:t>sipil</a:t>
            </a:r>
            <a:r>
              <a:rPr lang="en-US" dirty="0"/>
              <a:t>.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di Bohemia Manor High School yang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ceritanya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. </a:t>
            </a:r>
            <a:r>
              <a:rPr lang="en-US" dirty="0" err="1"/>
              <a:t>Maukah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mewawancarai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?</a:t>
            </a:r>
          </a:p>
          <a:p>
            <a:r>
              <a:rPr lang="en-US" dirty="0" err="1"/>
              <a:t>Jadwalkan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; </a:t>
            </a:r>
            <a:r>
              <a:rPr lang="en-US" dirty="0" err="1"/>
              <a:t>hindari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r>
              <a:rPr lang="en-US" dirty="0" err="1"/>
              <a:t>Banyak</a:t>
            </a:r>
            <a:r>
              <a:rPr lang="en-US" dirty="0"/>
              <a:t> orang yang paling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bertemu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, </a:t>
            </a:r>
            <a:r>
              <a:rPr lang="en-US" dirty="0" err="1"/>
              <a:t>hindari</a:t>
            </a:r>
            <a:r>
              <a:rPr lang="en-US" dirty="0"/>
              <a:t> orang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duduk</a:t>
            </a:r>
            <a:r>
              <a:rPr lang="en-US" dirty="0"/>
              <a:t> di </a:t>
            </a:r>
            <a:r>
              <a:rPr lang="en-US" dirty="0" err="1"/>
              <a:t>wawancara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mengalihkan</a:t>
            </a:r>
            <a:r>
              <a:rPr lang="en-US" dirty="0"/>
              <a:t> </a:t>
            </a:r>
            <a:r>
              <a:rPr lang="en-US" dirty="0" err="1"/>
              <a:t>pembicaraan</a:t>
            </a:r>
            <a:r>
              <a:rPr lang="en-US" dirty="0"/>
              <a:t>. </a:t>
            </a:r>
            <a:r>
              <a:rPr lang="en-US" dirty="0" err="1"/>
              <a:t>Konfirmasikan</a:t>
            </a:r>
            <a:r>
              <a:rPr lang="en-US" dirty="0"/>
              <a:t> </a:t>
            </a:r>
            <a:r>
              <a:rPr lang="en-US" dirty="0" err="1"/>
              <a:t>janji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32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563360"/>
          </a:xfrm>
        </p:spPr>
        <p:txBody>
          <a:bodyPr>
            <a:noAutofit/>
          </a:bodyPr>
          <a:lstStyle/>
          <a:p>
            <a:r>
              <a:rPr lang="en-US" sz="1600" dirty="0" err="1"/>
              <a:t>Mengembangkan</a:t>
            </a:r>
            <a:r>
              <a:rPr lang="en-US" sz="1600" dirty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endParaRPr lang="en-US" sz="1600" dirty="0"/>
          </a:p>
          <a:p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pendahuluan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mengembangkan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mempersiapkan</a:t>
            </a:r>
            <a:r>
              <a:rPr lang="en-US" sz="1600" dirty="0"/>
              <a:t> </a:t>
            </a:r>
            <a:r>
              <a:rPr lang="en-US" sz="1600" dirty="0" err="1"/>
              <a:t>diri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. </a:t>
            </a:r>
            <a:r>
              <a:rPr lang="en-US" sz="1600" dirty="0" err="1"/>
              <a:t>Meskipun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segala</a:t>
            </a:r>
            <a:r>
              <a:rPr lang="en-US" sz="1600" dirty="0"/>
              <a:t> </a:t>
            </a:r>
            <a:r>
              <a:rPr lang="en-US" sz="1600" dirty="0" err="1"/>
              <a:t>sesuatu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topik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,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mengajukan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cerdas</a:t>
            </a:r>
            <a:r>
              <a:rPr lang="en-US" sz="1600" dirty="0"/>
              <a:t>.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panggilan</a:t>
            </a:r>
            <a:r>
              <a:rPr lang="en-US" sz="1600" dirty="0"/>
              <a:t> </a:t>
            </a:r>
            <a:r>
              <a:rPr lang="en-US" sz="1600" dirty="0" err="1"/>
              <a:t>telepon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,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bertanya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"</a:t>
            </a:r>
            <a:r>
              <a:rPr lang="en-US" sz="1600" dirty="0" err="1"/>
              <a:t>pra-wawancara</a:t>
            </a:r>
            <a:r>
              <a:rPr lang="en-US" sz="1600" dirty="0"/>
              <a:t>"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mempersiapkannya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("Di </a:t>
            </a:r>
            <a:r>
              <a:rPr lang="en-US" sz="1600" dirty="0" err="1"/>
              <a:t>mana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tinggal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bergabung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memperjuangkan</a:t>
            </a:r>
            <a:r>
              <a:rPr lang="en-US" sz="1600" dirty="0"/>
              <a:t> </a:t>
            </a:r>
            <a:r>
              <a:rPr lang="en-US" sz="1600" dirty="0" err="1"/>
              <a:t>hak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?").</a:t>
            </a:r>
          </a:p>
          <a:p>
            <a:r>
              <a:rPr lang="en-US" sz="1600" dirty="0" err="1"/>
              <a:t>Pertama</a:t>
            </a:r>
            <a:r>
              <a:rPr lang="en-US" sz="1600" dirty="0"/>
              <a:t>, </a:t>
            </a:r>
            <a:r>
              <a:rPr lang="en-US" sz="1600" dirty="0" err="1"/>
              <a:t>kenali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, </a:t>
            </a:r>
            <a:r>
              <a:rPr lang="en-US" sz="1600" dirty="0" err="1"/>
              <a:t>tanggal</a:t>
            </a:r>
            <a:r>
              <a:rPr lang="en-US" sz="1600" dirty="0"/>
              <a:t>, </a:t>
            </a:r>
            <a:r>
              <a:rPr lang="en-US" sz="1600" dirty="0" err="1"/>
              <a:t>nama</a:t>
            </a:r>
            <a:r>
              <a:rPr lang="en-US" sz="1600" dirty="0"/>
              <a:t> orang yang </a:t>
            </a:r>
            <a:r>
              <a:rPr lang="en-US" sz="1600" dirty="0" err="1"/>
              <a:t>diwawancarai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rekaman</a:t>
            </a:r>
            <a:r>
              <a:rPr lang="en-US" sz="1600" dirty="0"/>
              <a:t>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. </a:t>
            </a:r>
            <a:r>
              <a:rPr lang="en-US" sz="1600" dirty="0" err="1"/>
              <a:t>Bahkan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pernah</a:t>
            </a:r>
            <a:r>
              <a:rPr lang="en-US" sz="1600" dirty="0"/>
              <a:t> </a:t>
            </a:r>
            <a:r>
              <a:rPr lang="en-US" sz="1600" dirty="0" err="1"/>
              <a:t>ditranskrip</a:t>
            </a:r>
            <a:r>
              <a:rPr lang="en-US" sz="1600" dirty="0"/>
              <a:t>,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mengidentifikasi</a:t>
            </a:r>
            <a:r>
              <a:rPr lang="en-US" sz="1600" dirty="0"/>
              <a:t> </a:t>
            </a:r>
            <a:r>
              <a:rPr lang="en-US" sz="1600" dirty="0" err="1"/>
              <a:t>rekaman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masa</a:t>
            </a:r>
            <a:r>
              <a:rPr lang="en-US" sz="1600" dirty="0"/>
              <a:t> </a:t>
            </a:r>
            <a:r>
              <a:rPr lang="en-US" sz="1600" dirty="0" err="1"/>
              <a:t>depan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mencatat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riwayat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, </a:t>
            </a:r>
            <a:r>
              <a:rPr lang="en-US" sz="1600" dirty="0" err="1"/>
              <a:t>hentikan</a:t>
            </a:r>
            <a:r>
              <a:rPr lang="en-US" sz="1600" dirty="0"/>
              <a:t> </a:t>
            </a:r>
            <a:r>
              <a:rPr lang="en-US" sz="1600" dirty="0" err="1"/>
              <a:t>perekam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memainkannya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periksa</a:t>
            </a:r>
            <a:r>
              <a:rPr lang="en-US" sz="1600" dirty="0"/>
              <a:t> </a:t>
            </a:r>
            <a:r>
              <a:rPr lang="en-US" sz="1600" dirty="0" err="1"/>
              <a:t>kualitas</a:t>
            </a:r>
            <a:r>
              <a:rPr lang="en-US" sz="1600" dirty="0"/>
              <a:t> </a:t>
            </a:r>
            <a:r>
              <a:rPr lang="en-US" sz="1600" dirty="0" err="1"/>
              <a:t>suaranya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Mulailah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kehidupan</a:t>
            </a:r>
            <a:r>
              <a:rPr lang="en-US" sz="1600" dirty="0"/>
              <a:t>. </a:t>
            </a:r>
            <a:r>
              <a:rPr lang="en-US" sz="1600" dirty="0" err="1"/>
              <a:t>Jangan</a:t>
            </a:r>
            <a:r>
              <a:rPr lang="en-US" sz="1600" dirty="0"/>
              <a:t> </a:t>
            </a:r>
            <a:r>
              <a:rPr lang="en-US" sz="1600" dirty="0" err="1"/>
              <a:t>lupa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biografi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kapan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seseorang</a:t>
            </a:r>
            <a:r>
              <a:rPr lang="en-US" sz="1600" dirty="0"/>
              <a:t> </a:t>
            </a:r>
            <a:r>
              <a:rPr lang="en-US" sz="1600" dirty="0" err="1"/>
              <a:t>dilahirkan</a:t>
            </a:r>
            <a:r>
              <a:rPr lang="en-US" sz="1600" dirty="0"/>
              <a:t>, di </a:t>
            </a:r>
            <a:r>
              <a:rPr lang="en-US" sz="1600" dirty="0" err="1"/>
              <a:t>mana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tumbuh</a:t>
            </a:r>
            <a:r>
              <a:rPr lang="en-US" sz="1600" dirty="0"/>
              <a:t>, </a:t>
            </a:r>
            <a:r>
              <a:rPr lang="en-US" sz="1600" dirty="0" err="1"/>
              <a:t>berapa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saudara</a:t>
            </a:r>
            <a:r>
              <a:rPr lang="en-US" sz="1600" dirty="0"/>
              <a:t> </a:t>
            </a:r>
            <a:r>
              <a:rPr lang="en-US" sz="1600" dirty="0" err="1"/>
              <a:t>laki-laki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perempuan</a:t>
            </a:r>
            <a:r>
              <a:rPr lang="en-US" sz="1600" dirty="0"/>
              <a:t> yang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miliki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orang </a:t>
            </a:r>
            <a:r>
              <a:rPr lang="en-US" sz="1600" dirty="0" err="1"/>
              <a:t>tua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nafkah</a:t>
            </a:r>
            <a:r>
              <a:rPr lang="en-US" sz="1600" dirty="0"/>
              <a:t>. </a:t>
            </a:r>
            <a:r>
              <a:rPr lang="en-US" sz="1600" dirty="0" err="1"/>
              <a:t>Fakta</a:t>
            </a:r>
            <a:r>
              <a:rPr lang="en-US" sz="1600" dirty="0"/>
              <a:t> </a:t>
            </a:r>
            <a:r>
              <a:rPr lang="en-US" sz="1600" dirty="0" err="1"/>
              <a:t>kehidupan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sering</a:t>
            </a:r>
            <a:r>
              <a:rPr lang="en-US" sz="1600" dirty="0"/>
              <a:t> kali </a:t>
            </a:r>
            <a:r>
              <a:rPr lang="en-US" sz="1600" dirty="0" err="1"/>
              <a:t>mempengaruhi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orang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bertahun-tahun</a:t>
            </a:r>
            <a:r>
              <a:rPr lang="en-US" sz="1600" dirty="0"/>
              <a:t>.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menanyakan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tanggal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menjelaskan</a:t>
            </a:r>
            <a:r>
              <a:rPr lang="en-US" sz="1600" dirty="0"/>
              <a:t> </a:t>
            </a:r>
            <a:r>
              <a:rPr lang="en-US" sz="1600" dirty="0" err="1"/>
              <a:t>pokok</a:t>
            </a:r>
            <a:r>
              <a:rPr lang="en-US" sz="1600" dirty="0"/>
              <a:t> </a:t>
            </a:r>
            <a:r>
              <a:rPr lang="en-US" sz="1600" dirty="0" err="1"/>
              <a:t>bahasan</a:t>
            </a:r>
            <a:r>
              <a:rPr lang="en-US" sz="1600" dirty="0"/>
              <a:t> di </a:t>
            </a:r>
            <a:r>
              <a:rPr lang="en-US" sz="1600" dirty="0" err="1"/>
              <a:t>wawancara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mengajukan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Pertahankan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sederhana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pendek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terbuka</a:t>
            </a:r>
            <a:r>
              <a:rPr lang="en-US" sz="1600" dirty="0"/>
              <a:t>.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terbuka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"</a:t>
            </a:r>
            <a:r>
              <a:rPr lang="en-US" sz="1600" dirty="0" err="1"/>
              <a:t>ya</a:t>
            </a:r>
            <a:r>
              <a:rPr lang="en-US" sz="1600" dirty="0"/>
              <a:t>" </a:t>
            </a:r>
            <a:r>
              <a:rPr lang="en-US" sz="1600" dirty="0" err="1"/>
              <a:t>atau</a:t>
            </a:r>
            <a:r>
              <a:rPr lang="en-US" sz="1600" dirty="0"/>
              <a:t> "</a:t>
            </a:r>
            <a:r>
              <a:rPr lang="en-US" sz="1600" dirty="0" err="1"/>
              <a:t>tidak</a:t>
            </a:r>
            <a:r>
              <a:rPr lang="en-US" sz="1600" dirty="0"/>
              <a:t>",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mendorong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narasi</a:t>
            </a:r>
            <a:r>
              <a:rPr lang="en-US" sz="1600" dirty="0"/>
              <a:t>. </a:t>
            </a:r>
            <a:r>
              <a:rPr lang="en-US" sz="1600" dirty="0" err="1"/>
              <a:t>Gunakan</a:t>
            </a:r>
            <a:r>
              <a:rPr lang="en-US" sz="1600" dirty="0"/>
              <a:t> kata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ungkapan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: "</a:t>
            </a:r>
            <a:r>
              <a:rPr lang="en-US" sz="1600" dirty="0" err="1"/>
              <a:t>jelaskan</a:t>
            </a:r>
            <a:r>
              <a:rPr lang="en-US" sz="1600" dirty="0"/>
              <a:t>," "</a:t>
            </a:r>
            <a:r>
              <a:rPr lang="en-US" sz="1600" dirty="0" err="1"/>
              <a:t>bagaimana</a:t>
            </a:r>
            <a:r>
              <a:rPr lang="en-US" sz="1600" dirty="0"/>
              <a:t>," "</a:t>
            </a:r>
            <a:r>
              <a:rPr lang="en-US" sz="1600" dirty="0" err="1"/>
              <a:t>apa</a:t>
            </a:r>
            <a:r>
              <a:rPr lang="en-US" sz="1600" dirty="0"/>
              <a:t>," "</a:t>
            </a:r>
            <a:r>
              <a:rPr lang="en-US" sz="1600" dirty="0" err="1"/>
              <a:t>ceritakan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...," "</a:t>
            </a:r>
            <a:r>
              <a:rPr lang="en-US" sz="1600" dirty="0" err="1"/>
              <a:t>atur</a:t>
            </a:r>
            <a:r>
              <a:rPr lang="en-US" sz="1600" dirty="0"/>
              <a:t> </a:t>
            </a:r>
            <a:r>
              <a:rPr lang="en-US" sz="1600" dirty="0" err="1"/>
              <a:t>dulu</a:t>
            </a:r>
            <a:r>
              <a:rPr lang="en-US" sz="1600" dirty="0"/>
              <a:t> ...," </a:t>
            </a:r>
            <a:r>
              <a:rPr lang="en-US" sz="1600" dirty="0" err="1"/>
              <a:t>dan</a:t>
            </a:r>
            <a:r>
              <a:rPr lang="en-US" sz="1600" dirty="0"/>
              <a:t> "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</a:t>
            </a:r>
            <a:r>
              <a:rPr lang="en-US" sz="1600" dirty="0" err="1"/>
              <a:t>terjadi</a:t>
            </a:r>
            <a:r>
              <a:rPr lang="en-US" sz="1600" dirty="0"/>
              <a:t> ..." </a:t>
            </a:r>
            <a:r>
              <a:rPr lang="en-US" sz="1600" dirty="0" err="1"/>
              <a:t>Kecuali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fakta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,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"</a:t>
            </a:r>
            <a:r>
              <a:rPr lang="en-US" sz="1600" dirty="0" err="1"/>
              <a:t>esai</a:t>
            </a:r>
            <a:r>
              <a:rPr lang="en-US" sz="1600" dirty="0"/>
              <a:t>".</a:t>
            </a:r>
          </a:p>
          <a:p>
            <a:r>
              <a:rPr lang="en-US" sz="1600" dirty="0" err="1"/>
              <a:t>Ajukan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tindak</a:t>
            </a:r>
            <a:r>
              <a:rPr lang="en-US" sz="1600" dirty="0"/>
              <a:t> </a:t>
            </a:r>
            <a:r>
              <a:rPr lang="en-US" sz="1600" dirty="0" err="1"/>
              <a:t>lanjut</a:t>
            </a:r>
            <a:r>
              <a:rPr lang="en-US" sz="1600" dirty="0"/>
              <a:t>. </a:t>
            </a:r>
            <a:r>
              <a:rPr lang="en-US" sz="1600" dirty="0" err="1"/>
              <a:t>Terutama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orang yang </a:t>
            </a:r>
            <a:r>
              <a:rPr lang="en-US" sz="1600" dirty="0" err="1"/>
              <a:t>diwawancarai</a:t>
            </a:r>
            <a:r>
              <a:rPr lang="en-US" sz="1600" dirty="0"/>
              <a:t>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dirty="0" err="1"/>
              <a:t>singkat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kata,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mengajukan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lanjutan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mengulang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. </a:t>
            </a:r>
            <a:r>
              <a:rPr lang="en-US" sz="1600" dirty="0" err="1"/>
              <a:t>Biarkan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tertarik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detail,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cerita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, </a:t>
            </a:r>
            <a:r>
              <a:rPr lang="en-US" sz="1600" dirty="0" err="1"/>
              <a:t>pendapat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; </a:t>
            </a:r>
            <a:r>
              <a:rPr lang="en-US" sz="1600" dirty="0" err="1"/>
              <a:t>beberapa</a:t>
            </a:r>
            <a:r>
              <a:rPr lang="en-US" sz="1600" dirty="0"/>
              <a:t> orang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terbiasa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.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, </a:t>
            </a:r>
            <a:r>
              <a:rPr lang="en-US" sz="1600" dirty="0" err="1"/>
              <a:t>jadi</a:t>
            </a:r>
            <a:r>
              <a:rPr lang="en-US" sz="1600" dirty="0"/>
              <a:t> </a:t>
            </a:r>
            <a:r>
              <a:rPr lang="en-US" sz="1600" dirty="0" err="1"/>
              <a:t>jangan</a:t>
            </a:r>
            <a:r>
              <a:rPr lang="en-US" sz="1600" dirty="0"/>
              <a:t> </a:t>
            </a:r>
            <a:r>
              <a:rPr lang="en-US" sz="1600" dirty="0" err="1"/>
              <a:t>takut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meninggalkan</a:t>
            </a:r>
            <a:r>
              <a:rPr lang="en-US" sz="1600" dirty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, </a:t>
            </a:r>
            <a:r>
              <a:rPr lang="en-US" sz="1600" dirty="0" err="1"/>
              <a:t>teruskan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melanjutkan</a:t>
            </a:r>
            <a:r>
              <a:rPr lang="en-US" sz="1600" dirty="0"/>
              <a:t> ("</a:t>
            </a:r>
            <a:r>
              <a:rPr lang="en-US" sz="1600" dirty="0" err="1"/>
              <a:t>Saya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mengerti</a:t>
            </a:r>
            <a:r>
              <a:rPr lang="en-US" sz="1600" dirty="0"/>
              <a:t>, </a:t>
            </a:r>
            <a:r>
              <a:rPr lang="en-US" sz="1600" dirty="0" err="1"/>
              <a:t>bisakah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menjelaskannya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rinci</a:t>
            </a:r>
            <a:r>
              <a:rPr lang="en-US" sz="1600" dirty="0"/>
              <a:t>?").</a:t>
            </a:r>
          </a:p>
          <a:p>
            <a:r>
              <a:rPr lang="en-US" sz="1600" dirty="0" err="1"/>
              <a:t>Tuliskan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tambahkan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dirty="0" err="1"/>
              <a:t>berlangsung</a:t>
            </a:r>
            <a:r>
              <a:rPr lang="en-US" sz="1600" dirty="0"/>
              <a:t>. </a:t>
            </a:r>
            <a:r>
              <a:rPr lang="en-US" sz="1600" dirty="0" err="1"/>
              <a:t>Ketik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tulis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(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frasa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topik</a:t>
            </a:r>
            <a:r>
              <a:rPr lang="en-US" sz="1600" dirty="0"/>
              <a:t>)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yang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dibaca</a:t>
            </a:r>
            <a:r>
              <a:rPr lang="en-US" sz="1600" dirty="0"/>
              <a:t>,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lembar</a:t>
            </a:r>
            <a:r>
              <a:rPr lang="en-US" sz="1600" dirty="0"/>
              <a:t> </a:t>
            </a:r>
            <a:r>
              <a:rPr lang="en-US" sz="1600" dirty="0" err="1"/>
              <a:t>kertas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. </a:t>
            </a:r>
            <a:r>
              <a:rPr lang="en-US" sz="1600" dirty="0" err="1"/>
              <a:t>Jangan</a:t>
            </a:r>
            <a:r>
              <a:rPr lang="en-US" sz="1600" dirty="0"/>
              <a:t> </a:t>
            </a:r>
            <a:r>
              <a:rPr lang="en-US" sz="1600" dirty="0" err="1"/>
              <a:t>membolak-balik</a:t>
            </a:r>
            <a:r>
              <a:rPr lang="en-US" sz="1600" dirty="0"/>
              <a:t> </a:t>
            </a:r>
            <a:r>
              <a:rPr lang="en-US" sz="1600" dirty="0" err="1"/>
              <a:t>kartu</a:t>
            </a:r>
            <a:r>
              <a:rPr lang="en-US" sz="1600" dirty="0"/>
              <a:t> </a:t>
            </a:r>
            <a:r>
              <a:rPr lang="en-US" sz="1600" dirty="0" err="1"/>
              <a:t>catatan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mencoba</a:t>
            </a:r>
            <a:r>
              <a:rPr lang="en-US" sz="1600" dirty="0"/>
              <a:t> </a:t>
            </a:r>
            <a:r>
              <a:rPr lang="en-US" sz="1600" dirty="0" err="1"/>
              <a:t>menguraikan</a:t>
            </a:r>
            <a:r>
              <a:rPr lang="en-US" sz="1600" dirty="0"/>
              <a:t> </a:t>
            </a:r>
            <a:r>
              <a:rPr lang="en-US" sz="1600" dirty="0" err="1"/>
              <a:t>catatan</a:t>
            </a:r>
            <a:r>
              <a:rPr lang="en-US" sz="1600" dirty="0"/>
              <a:t> yang </a:t>
            </a:r>
            <a:r>
              <a:rPr lang="en-US" sz="1600" dirty="0" err="1"/>
              <a:t>membingungkan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.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panduan</a:t>
            </a:r>
            <a:r>
              <a:rPr lang="en-US" sz="1600" dirty="0"/>
              <a:t>, </a:t>
            </a:r>
            <a:r>
              <a:rPr lang="en-US" sz="1600" dirty="0" err="1"/>
              <a:t>tapi</a:t>
            </a:r>
            <a:r>
              <a:rPr lang="en-US" sz="1600" dirty="0"/>
              <a:t> </a:t>
            </a:r>
            <a:r>
              <a:rPr lang="en-US" sz="1600" dirty="0" err="1"/>
              <a:t>jangan</a:t>
            </a:r>
            <a:r>
              <a:rPr lang="en-US" sz="1600" dirty="0"/>
              <a:t> </a:t>
            </a:r>
            <a:r>
              <a:rPr lang="en-US" sz="1600" dirty="0" err="1"/>
              <a:t>terus-menerus</a:t>
            </a:r>
            <a:r>
              <a:rPr lang="en-US" sz="1600" dirty="0"/>
              <a:t> </a:t>
            </a:r>
            <a:r>
              <a:rPr lang="en-US" sz="1600" dirty="0" err="1"/>
              <a:t>melihatnya</a:t>
            </a:r>
            <a:r>
              <a:rPr lang="en-US" sz="1600" dirty="0"/>
              <a:t>, </a:t>
            </a:r>
            <a:r>
              <a:rPr lang="en-US" sz="1600" dirty="0" err="1"/>
              <a:t>terutama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mendengarkan</a:t>
            </a:r>
            <a:r>
              <a:rPr lang="en-US" sz="1600" dirty="0"/>
              <a:t>.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; </a:t>
            </a:r>
            <a:r>
              <a:rPr lang="en-US" sz="1600" dirty="0" err="1"/>
              <a:t>tambahkan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hilangkan</a:t>
            </a:r>
            <a:r>
              <a:rPr lang="en-US" sz="1600" dirty="0"/>
              <a:t> yang lain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terbukti</a:t>
            </a:r>
            <a:r>
              <a:rPr lang="en-US" sz="1600" dirty="0"/>
              <a:t> </a:t>
            </a:r>
            <a:r>
              <a:rPr lang="en-US" sz="1600" dirty="0" err="1"/>
              <a:t>berguna</a:t>
            </a:r>
            <a:r>
              <a:rPr lang="en-US" sz="1600" dirty="0"/>
              <a:t>.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mencantumkan</a:t>
            </a:r>
            <a:r>
              <a:rPr lang="en-US" sz="1600" dirty="0"/>
              <a:t> </a:t>
            </a:r>
            <a:r>
              <a:rPr lang="en-US" sz="1600" dirty="0" err="1"/>
              <a:t>hal-hal</a:t>
            </a:r>
            <a:r>
              <a:rPr lang="en-US" sz="1600" dirty="0"/>
              <a:t> yang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diingat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(</a:t>
            </a:r>
            <a:r>
              <a:rPr lang="en-US" sz="1600" dirty="0" err="1"/>
              <a:t>Tetapkan</a:t>
            </a:r>
            <a:r>
              <a:rPr lang="en-US" sz="1600" dirty="0"/>
              <a:t> </a:t>
            </a:r>
            <a:r>
              <a:rPr lang="en-US" sz="1600" dirty="0" err="1"/>
              <a:t>mikrofon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"on;" </a:t>
            </a:r>
            <a:r>
              <a:rPr lang="en-US" sz="1600" dirty="0" err="1"/>
              <a:t>Berhenti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periksa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suaranya</a:t>
            </a:r>
            <a:r>
              <a:rPr lang="en-US" sz="1600" dirty="0"/>
              <a:t> </a:t>
            </a:r>
            <a:r>
              <a:rPr lang="en-US" sz="1600" dirty="0" err="1"/>
              <a:t>bagus</a:t>
            </a:r>
            <a:r>
              <a:rPr lang="en-US" sz="1600" dirty="0"/>
              <a:t>; </a:t>
            </a:r>
            <a:r>
              <a:rPr lang="en-US" sz="1600" dirty="0" err="1"/>
              <a:t>Tanyakan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album </a:t>
            </a:r>
            <a:r>
              <a:rPr lang="en-US" sz="1600" dirty="0" err="1"/>
              <a:t>foto</a:t>
            </a:r>
            <a:r>
              <a:rPr lang="en-US" sz="1600" dirty="0"/>
              <a:t>; </a:t>
            </a:r>
            <a:r>
              <a:rPr lang="en-US" sz="1600" dirty="0" err="1"/>
              <a:t>Jangan</a:t>
            </a:r>
            <a:r>
              <a:rPr lang="en-US" sz="1600" dirty="0"/>
              <a:t> </a:t>
            </a:r>
            <a:r>
              <a:rPr lang="en-US" sz="1600" dirty="0" err="1"/>
              <a:t>lupa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memotret</a:t>
            </a:r>
            <a:r>
              <a:rPr lang="en-US" sz="1600" dirty="0"/>
              <a:t>!).</a:t>
            </a:r>
          </a:p>
        </p:txBody>
      </p:sp>
    </p:spTree>
    <p:extLst>
      <p:ext uri="{BB962C8B-B14F-4D97-AF65-F5344CB8AC3E}">
        <p14:creationId xmlns:p14="http://schemas.microsoft.com/office/powerpoint/2010/main" val="322017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7040"/>
            <a:ext cx="10515600" cy="572992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Catat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mengingatnya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diangkat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kunjungi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mengingatnya</a:t>
            </a:r>
            <a:r>
              <a:rPr lang="en-US" dirty="0"/>
              <a:t>. </a:t>
            </a:r>
            <a:r>
              <a:rPr lang="en-US" dirty="0" err="1"/>
              <a:t>Cantumkan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foto-foto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lain yang </a:t>
            </a:r>
            <a:r>
              <a:rPr lang="en-US" dirty="0" err="1"/>
              <a:t>disalin</a:t>
            </a:r>
            <a:r>
              <a:rPr lang="en-US" dirty="0"/>
              <a:t>.</a:t>
            </a:r>
          </a:p>
          <a:p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percakapan</a:t>
            </a:r>
            <a:r>
              <a:rPr lang="en-US" dirty="0"/>
              <a:t> </a:t>
            </a:r>
            <a:r>
              <a:rPr lang="en-US" dirty="0" err="1"/>
              <a:t>ringan</a:t>
            </a:r>
            <a:r>
              <a:rPr lang="en-US" dirty="0"/>
              <a:t>.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sulit</a:t>
            </a:r>
            <a:r>
              <a:rPr lang="en-US" dirty="0"/>
              <a:t>,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emosional</a:t>
            </a:r>
            <a:r>
              <a:rPr lang="en-US" dirty="0"/>
              <a:t>,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tiba-tiba</a:t>
            </a:r>
            <a:r>
              <a:rPr lang="en-US" dirty="0"/>
              <a:t> </a:t>
            </a:r>
            <a:r>
              <a:rPr lang="en-US" dirty="0" err="1"/>
              <a:t>mengakhiri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intens</a:t>
            </a:r>
            <a:r>
              <a:rPr lang="en-US" dirty="0"/>
              <a:t>. </a:t>
            </a:r>
            <a:r>
              <a:rPr lang="en-US" dirty="0" err="1"/>
              <a:t>Selesaikan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: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?</a:t>
            </a:r>
          </a:p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tempur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?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yang paling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?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beradaptasi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sipil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pulang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?</a:t>
            </a:r>
          </a:p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amati</a:t>
            </a:r>
            <a:r>
              <a:rPr lang="en-US" dirty="0"/>
              <a:t> di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?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karir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922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4"/>
            <a:ext cx="11846560" cy="479869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wawancara</a:t>
            </a:r>
            <a:endParaRPr lang="en-US" dirty="0"/>
          </a:p>
          <a:p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percakapan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tanya-jawab</a:t>
            </a:r>
            <a:r>
              <a:rPr lang="en-US" dirty="0"/>
              <a:t>.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kata demi kata. </a:t>
            </a:r>
            <a:r>
              <a:rPr lang="en-US" dirty="0" err="1"/>
              <a:t>Pikirkan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percakapan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.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menganggap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reporter yang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sulit</a:t>
            </a:r>
            <a:r>
              <a:rPr lang="en-US" dirty="0"/>
              <a:t>.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sebabnya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. </a:t>
            </a:r>
            <a:r>
              <a:rPr lang="en-US" dirty="0" err="1"/>
              <a:t>Ajukan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r>
              <a:rPr lang="en-US" dirty="0" err="1"/>
              <a:t>Jadilah</a:t>
            </a:r>
            <a:r>
              <a:rPr lang="en-US" dirty="0"/>
              <a:t> </a:t>
            </a:r>
            <a:r>
              <a:rPr lang="en-US" dirty="0" err="1"/>
              <a:t>pendengar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tersulit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dikuasai</a:t>
            </a:r>
            <a:r>
              <a:rPr lang="en-US" dirty="0"/>
              <a:t>.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,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dibumbui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"</a:t>
            </a:r>
            <a:r>
              <a:rPr lang="en-US" dirty="0" err="1"/>
              <a:t>ya</a:t>
            </a:r>
            <a:r>
              <a:rPr lang="en-US" dirty="0"/>
              <a:t>," "hmmm" </a:t>
            </a:r>
            <a:r>
              <a:rPr lang="en-US" dirty="0" err="1"/>
              <a:t>dan</a:t>
            </a:r>
            <a:r>
              <a:rPr lang="en-US" dirty="0"/>
              <a:t> "uh-huh,"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audio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. </a:t>
            </a:r>
            <a:r>
              <a:rPr lang="en-US" dirty="0" err="1"/>
              <a:t>Paksakan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mengangguk</a:t>
            </a:r>
            <a:r>
              <a:rPr lang="en-US" dirty="0"/>
              <a:t>, </a:t>
            </a:r>
            <a:r>
              <a:rPr lang="en-US" dirty="0" err="1"/>
              <a:t>menggelengkan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nonverbal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memperhatikannya</a:t>
            </a:r>
            <a:r>
              <a:rPr lang="en-US" dirty="0"/>
              <a:t>. </a:t>
            </a:r>
            <a:r>
              <a:rPr lang="en-US" dirty="0" err="1"/>
              <a:t>Biarkan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.</a:t>
            </a:r>
          </a:p>
          <a:p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detailnya</a:t>
            </a:r>
            <a:r>
              <a:rPr lang="en-US" dirty="0"/>
              <a:t>. </a:t>
            </a:r>
            <a:r>
              <a:rPr lang="en-US" dirty="0" err="1"/>
              <a:t>Mintalah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kata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. </a:t>
            </a:r>
            <a:r>
              <a:rPr lang="en-US" dirty="0" err="1"/>
              <a:t>Juga</a:t>
            </a:r>
            <a:r>
              <a:rPr lang="en-US" dirty="0"/>
              <a:t>, </a:t>
            </a:r>
            <a:r>
              <a:rPr lang="en-US" dirty="0" err="1"/>
              <a:t>sadarilah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lain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liput</a:t>
            </a:r>
            <a:r>
              <a:rPr lang="en-US" dirty="0"/>
              <a:t>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membicarakannya</a:t>
            </a:r>
            <a:r>
              <a:rPr lang="en-US" dirty="0"/>
              <a:t> </a:t>
            </a:r>
            <a:r>
              <a:rPr lang="en-US" dirty="0" err="1"/>
              <a:t>sebentar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duga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Anggapan</a:t>
            </a:r>
            <a:r>
              <a:rPr lang="en-US" dirty="0"/>
              <a:t>: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Divisi</a:t>
            </a:r>
            <a:r>
              <a:rPr lang="en-US" dirty="0"/>
              <a:t> 29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II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sukarelawan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Mr. Bennett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unit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Realitas</a:t>
            </a:r>
            <a:r>
              <a:rPr lang="en-US" dirty="0"/>
              <a:t>: </a:t>
            </a:r>
            <a:r>
              <a:rPr lang="en-US" dirty="0" err="1"/>
              <a:t>Mr</a:t>
            </a:r>
            <a:r>
              <a:rPr lang="en-US" dirty="0"/>
              <a:t> Bennett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unit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direkrut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tempur</a:t>
            </a:r>
            <a:r>
              <a:rPr lang="en-US" dirty="0"/>
              <a:t> </a:t>
            </a:r>
            <a:r>
              <a:rPr lang="en-US" dirty="0" err="1"/>
              <a:t>pertamanya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92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Izinkan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. Orang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kronologis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dewasa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membicarakan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"</a:t>
            </a:r>
            <a:r>
              <a:rPr lang="en-US" dirty="0" err="1"/>
              <a:t>cerita</a:t>
            </a:r>
            <a:r>
              <a:rPr lang="en-US" dirty="0"/>
              <a:t>"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merefleksikan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detail.</a:t>
            </a:r>
          </a:p>
          <a:p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.</a:t>
            </a:r>
          </a:p>
          <a:p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takut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mengalihkan</a:t>
            </a:r>
            <a:r>
              <a:rPr lang="en-US" dirty="0"/>
              <a:t> </a:t>
            </a:r>
            <a:r>
              <a:rPr lang="en-US" dirty="0" err="1"/>
              <a:t>pembicaraan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lalai</a:t>
            </a:r>
            <a:r>
              <a:rPr lang="en-US" dirty="0"/>
              <a:t>, </a:t>
            </a:r>
            <a:r>
              <a:rPr lang="en-US" dirty="0" err="1"/>
              <a:t>peka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),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Cobalah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sopan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dengarkan</a:t>
            </a:r>
            <a:r>
              <a:rPr lang="en-US" dirty="0"/>
              <a:t> </a:t>
            </a:r>
            <a:r>
              <a:rPr lang="en-US" dirty="0" err="1"/>
              <a:t>sebentar</a:t>
            </a:r>
            <a:r>
              <a:rPr lang="en-US" dirty="0"/>
              <a:t>, </a:t>
            </a:r>
            <a:r>
              <a:rPr lang="en-US" dirty="0" err="1"/>
              <a:t>tawarkan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 ("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menyesal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")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lembut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pembicaraan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0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biarkan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bias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menghalangi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diwawancarai</a:t>
            </a:r>
            <a:r>
              <a:rPr lang="en-US" dirty="0"/>
              <a:t>. </a:t>
            </a:r>
            <a:r>
              <a:rPr lang="en-US" dirty="0" err="1"/>
              <a:t>Cobalah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biarkan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katakan</a:t>
            </a:r>
            <a:r>
              <a:rPr lang="en-US" dirty="0"/>
              <a:t> "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gantinya</a:t>
            </a:r>
            <a:r>
              <a:rPr lang="en-US" dirty="0"/>
              <a:t>"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(</a:t>
            </a:r>
            <a:r>
              <a:rPr lang="en-US" dirty="0" err="1"/>
              <a:t>Komentar</a:t>
            </a:r>
            <a:r>
              <a:rPr lang="en-US" dirty="0"/>
              <a:t>: "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kira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pikir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ide </a:t>
            </a:r>
            <a:r>
              <a:rPr lang="en-US" dirty="0" err="1"/>
              <a:t>bagus</a:t>
            </a:r>
            <a:r>
              <a:rPr lang="en-US" dirty="0"/>
              <a:t>?" </a:t>
            </a:r>
            <a:r>
              <a:rPr lang="en-US" dirty="0" err="1"/>
              <a:t>Respon</a:t>
            </a:r>
            <a:r>
              <a:rPr lang="en-US" dirty="0"/>
              <a:t>: "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orang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menghormatinya</a:t>
            </a:r>
            <a:r>
              <a:rPr lang="en-US" dirty="0"/>
              <a:t>. ") </a:t>
            </a:r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sana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sejarawan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dokumenter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hakim.</a:t>
            </a:r>
          </a:p>
          <a:p>
            <a:r>
              <a:rPr lang="en-US" dirty="0" err="1"/>
              <a:t>Batasi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1-2 jam. </a:t>
            </a:r>
            <a:r>
              <a:rPr lang="en-US" dirty="0" err="1"/>
              <a:t>Banyak</a:t>
            </a:r>
            <a:r>
              <a:rPr lang="en-US" dirty="0"/>
              <a:t> orang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sabar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mendapati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memudar</a:t>
            </a:r>
            <a:r>
              <a:rPr lang="en-US" dirty="0"/>
              <a:t>. </a:t>
            </a:r>
            <a:r>
              <a:rPr lang="en-US" dirty="0" err="1"/>
              <a:t>Tanyakan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menjadwalkan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bersedia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, </a:t>
            </a:r>
            <a:r>
              <a:rPr lang="en-US" dirty="0" err="1"/>
              <a:t>praktikkan</a:t>
            </a:r>
            <a:r>
              <a:rPr lang="en-US" dirty="0"/>
              <a:t>! </a:t>
            </a:r>
            <a:r>
              <a:rPr lang="en-US" dirty="0" err="1"/>
              <a:t>Buatlah</a:t>
            </a:r>
            <a:r>
              <a:rPr lang="en-US" dirty="0"/>
              <a:t> setting </a:t>
            </a:r>
            <a:r>
              <a:rPr lang="en-US" dirty="0" err="1"/>
              <a:t>wawancara</a:t>
            </a:r>
            <a:r>
              <a:rPr lang="en-US" dirty="0"/>
              <a:t> yang ideal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mintalah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berlatih</a:t>
            </a:r>
            <a:r>
              <a:rPr lang="en-US" dirty="0"/>
              <a:t>. </a:t>
            </a:r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mewawancarai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(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"</a:t>
            </a:r>
            <a:r>
              <a:rPr lang="en-US" dirty="0" err="1"/>
              <a:t>menjadi</a:t>
            </a:r>
            <a:r>
              <a:rPr lang="en-US" dirty="0"/>
              <a:t>" orang lain);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9511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" y="223520"/>
            <a:ext cx="12049760" cy="62585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,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Dorong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membiarkan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.</a:t>
            </a:r>
          </a:p>
          <a:p>
            <a:r>
              <a:rPr lang="en-US" dirty="0"/>
              <a:t>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menandatangani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pelepasan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.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diarsipkan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Lampiran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pelepasan</a:t>
            </a:r>
            <a:r>
              <a:rPr lang="en-US" dirty="0"/>
              <a:t> template). </a:t>
            </a:r>
            <a:r>
              <a:rPr lang="en-US" dirty="0" err="1"/>
              <a:t>Bawa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bersamamu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menandatanganinya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.</a:t>
            </a:r>
          </a:p>
          <a:p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. </a:t>
            </a:r>
            <a:r>
              <a:rPr lang="en-US" dirty="0" err="1"/>
              <a:t>Kirimkan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yang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apresiasi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penegasan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Biarkan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/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. </a:t>
            </a:r>
            <a:r>
              <a:rPr lang="en-US" dirty="0" err="1"/>
              <a:t>Kirimkan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salinan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pelepasan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menjadwalkan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menyarankan</a:t>
            </a:r>
            <a:r>
              <a:rPr lang="en-US" dirty="0"/>
              <a:t> area </a:t>
            </a:r>
            <a:r>
              <a:rPr lang="en-US" dirty="0" err="1"/>
              <a:t>penyelidikan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, </a:t>
            </a:r>
            <a:r>
              <a:rPr lang="en-US" dirty="0" err="1"/>
              <a:t>cobalah</a:t>
            </a:r>
            <a:r>
              <a:rPr lang="en-US" dirty="0"/>
              <a:t> </a:t>
            </a:r>
            <a:r>
              <a:rPr lang="en-US" dirty="0" err="1"/>
              <a:t>menjadwalkan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disorganisasi</a:t>
            </a:r>
            <a:r>
              <a:rPr lang="en-US" dirty="0"/>
              <a:t>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51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dokumenter</a:t>
            </a:r>
            <a:endParaRPr lang="en-US" dirty="0"/>
          </a:p>
          <a:p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pewawancara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dokumenter</a:t>
            </a:r>
            <a:r>
              <a:rPr lang="en-US" dirty="0"/>
              <a:t>. Minimal,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salinan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/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dirty="0" err="1"/>
              <a:t>Rencanakan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mintalah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meminjamnya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menghubungi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dipinjamkan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orang lain.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digital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fotografi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digital </a:t>
            </a:r>
            <a:r>
              <a:rPr lang="en-US" dirty="0" err="1"/>
              <a:t>asli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memindai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orang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meminjamkan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yang </a:t>
            </a:r>
            <a:r>
              <a:rPr lang="en-US" dirty="0" err="1"/>
              <a:t>berharga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mengembalikannya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 smtClean="0"/>
              <a:t>.</a:t>
            </a:r>
          </a:p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catat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. </a:t>
            </a:r>
            <a:r>
              <a:rPr lang="en-US" dirty="0" err="1"/>
              <a:t>Mintalah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kliping</a:t>
            </a:r>
            <a:r>
              <a:rPr lang="en-US" dirty="0"/>
              <a:t> </a:t>
            </a:r>
            <a:r>
              <a:rPr lang="en-US" dirty="0" err="1"/>
              <a:t>koran</a:t>
            </a:r>
            <a:r>
              <a:rPr lang="en-US" dirty="0"/>
              <a:t>).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log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Lampiran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template).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file digital) </a:t>
            </a:r>
            <a:r>
              <a:rPr lang="en-US" dirty="0" err="1"/>
              <a:t>nomor</a:t>
            </a:r>
            <a:r>
              <a:rPr lang="en-US" dirty="0"/>
              <a:t> yang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(</a:t>
            </a:r>
            <a:r>
              <a:rPr lang="en-US" dirty="0" err="1"/>
              <a:t>foto</a:t>
            </a:r>
            <a:r>
              <a:rPr lang="en-US" dirty="0"/>
              <a:t> John Smith # 1, # 2, </a:t>
            </a:r>
            <a:r>
              <a:rPr lang="en-US" dirty="0" err="1"/>
              <a:t>dll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55946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Transkripsi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pengindeksan</a:t>
            </a:r>
            <a:endParaRPr lang="en-US" dirty="0"/>
          </a:p>
          <a:p>
            <a:r>
              <a:rPr lang="en-US" dirty="0" err="1"/>
              <a:t>Transkripsi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pengindeksan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proses </a:t>
            </a:r>
            <a:r>
              <a:rPr lang="en-US" dirty="0" err="1"/>
              <a:t>wawancara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</a:t>
            </a:r>
            <a:r>
              <a:rPr lang="en-US" dirty="0" err="1"/>
              <a:t>Transkripsi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mengetik</a:t>
            </a:r>
            <a:r>
              <a:rPr lang="en-US" dirty="0"/>
              <a:t> kata demi kata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pengolah</a:t>
            </a:r>
            <a:r>
              <a:rPr lang="en-US" dirty="0"/>
              <a:t> kata di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Pengindeksan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. </a:t>
            </a:r>
            <a:r>
              <a:rPr lang="en-US" dirty="0" err="1"/>
              <a:t>Sadarilah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jam </a:t>
            </a:r>
            <a:r>
              <a:rPr lang="en-US" dirty="0" err="1"/>
              <a:t>wawancara</a:t>
            </a:r>
            <a:r>
              <a:rPr lang="en-US" dirty="0"/>
              <a:t> yang </a:t>
            </a:r>
            <a:r>
              <a:rPr lang="en-US" dirty="0" err="1"/>
              <a:t>direkam</a:t>
            </a:r>
            <a:r>
              <a:rPr lang="en-US" dirty="0"/>
              <a:t>, EMPAT </a:t>
            </a:r>
            <a:r>
              <a:rPr lang="en-US" dirty="0" err="1"/>
              <a:t>sampai</a:t>
            </a:r>
            <a:r>
              <a:rPr lang="en-US" dirty="0"/>
              <a:t> SIX jam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transkripsi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juru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, </a:t>
            </a:r>
            <a:r>
              <a:rPr lang="en-US" dirty="0" err="1"/>
              <a:t>kejelasan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.</a:t>
            </a:r>
          </a:p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perekaman</a:t>
            </a:r>
            <a:r>
              <a:rPr lang="en-US" dirty="0"/>
              <a:t> digital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file audio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memajukan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memundurkan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goresan</a:t>
            </a:r>
            <a:r>
              <a:rPr lang="en-US" dirty="0"/>
              <a:t> keyboard </a:t>
            </a:r>
            <a:r>
              <a:rPr lang="en-US" dirty="0" err="1"/>
              <a:t>atau</a:t>
            </a:r>
            <a:r>
              <a:rPr lang="en-US" dirty="0"/>
              <a:t> mouse; Pedal kaki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.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pengeditan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memperlambat</a:t>
            </a:r>
            <a:r>
              <a:rPr lang="en-US" dirty="0"/>
              <a:t> </a:t>
            </a:r>
            <a:r>
              <a:rPr lang="en-US" dirty="0" err="1"/>
              <a:t>perekaman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didengar</a:t>
            </a:r>
            <a:r>
              <a:rPr lang="en-US" dirty="0"/>
              <a:t>. </a:t>
            </a:r>
            <a:r>
              <a:rPr lang="en-US" dirty="0" err="1"/>
              <a:t>Rekaman</a:t>
            </a:r>
            <a:r>
              <a:rPr lang="en-US" dirty="0"/>
              <a:t> audio analog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ditranskripsikan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Dictaphone yang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pedal kaki;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diketikkan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program </a:t>
            </a:r>
            <a:r>
              <a:rPr lang="en-US" dirty="0" err="1"/>
              <a:t>pengolah</a:t>
            </a:r>
            <a:r>
              <a:rPr lang="en-US" dirty="0"/>
              <a:t> kata.</a:t>
            </a:r>
          </a:p>
        </p:txBody>
      </p:sp>
    </p:spTree>
    <p:extLst>
      <p:ext uri="{BB962C8B-B14F-4D97-AF65-F5344CB8AC3E}">
        <p14:creationId xmlns:p14="http://schemas.microsoft.com/office/powerpoint/2010/main" val="2600637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Cobalah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orang </a:t>
            </a:r>
            <a:r>
              <a:rPr lang="en-US" dirty="0" err="1"/>
              <a:t>berbicara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yang TIDAK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transkrip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dialek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Seringkali</a:t>
            </a:r>
            <a:r>
              <a:rPr lang="en-US" dirty="0"/>
              <a:t>, orang </a:t>
            </a: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. JANGAN </a:t>
            </a:r>
            <a:r>
              <a:rPr lang="en-US" dirty="0" err="1"/>
              <a:t>perbaiki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transkrip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elips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miring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bicara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.</a:t>
            </a:r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. </a:t>
            </a:r>
            <a:r>
              <a:rPr lang="en-US" dirty="0" err="1"/>
              <a:t>Terkadang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mendapati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membingungkan</a:t>
            </a:r>
            <a:r>
              <a:rPr lang="en-US" dirty="0"/>
              <a:t>;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mengklarifikasi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kaki.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samping</a:t>
            </a:r>
            <a:r>
              <a:rPr lang="en-US" dirty="0"/>
              <a:t> yang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; </a:t>
            </a:r>
            <a:r>
              <a:rPr lang="en-US" dirty="0" err="1"/>
              <a:t>perhatikan</a:t>
            </a:r>
            <a:r>
              <a:rPr lang="en-US" dirty="0"/>
              <a:t> "</a:t>
            </a:r>
            <a:r>
              <a:rPr lang="en-US" dirty="0" err="1"/>
              <a:t>dering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" </a:t>
            </a:r>
            <a:r>
              <a:rPr lang="en-US" dirty="0" err="1"/>
              <a:t>atau</a:t>
            </a:r>
            <a:r>
              <a:rPr lang="en-US" dirty="0"/>
              <a:t> "</a:t>
            </a:r>
            <a:r>
              <a:rPr lang="en-US" dirty="0" err="1"/>
              <a:t>anjing</a:t>
            </a:r>
            <a:r>
              <a:rPr lang="en-US" dirty="0"/>
              <a:t> </a:t>
            </a:r>
            <a:r>
              <a:rPr lang="en-US" dirty="0" err="1"/>
              <a:t>menggonggong</a:t>
            </a:r>
            <a:r>
              <a:rPr lang="en-US" dirty="0"/>
              <a:t>"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emosional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tertawa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Lampiran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transkrip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).</a:t>
            </a:r>
          </a:p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transkrip</a:t>
            </a:r>
            <a:r>
              <a:rPr lang="en-US" dirty="0"/>
              <a:t>.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berbicara</a:t>
            </a:r>
            <a:r>
              <a:rPr lang="en-US" dirty="0"/>
              <a:t>.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halaman-halaman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sertakan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wawancara</a:t>
            </a:r>
            <a:r>
              <a:rPr lang="en-US" dirty="0"/>
              <a:t> John Smith, </a:t>
            </a:r>
            <a:r>
              <a:rPr lang="en-US" dirty="0" err="1"/>
              <a:t>halaman</a:t>
            </a:r>
            <a:r>
              <a:rPr lang="en-US" dirty="0"/>
              <a:t> 1 </a:t>
            </a:r>
            <a:r>
              <a:rPr lang="en-US" dirty="0" err="1"/>
              <a:t>dari</a:t>
            </a:r>
            <a:r>
              <a:rPr lang="en-US" dirty="0"/>
              <a:t> 35, </a:t>
            </a:r>
            <a:r>
              <a:rPr lang="en-US" dirty="0" err="1"/>
              <a:t>dll</a:t>
            </a:r>
            <a:r>
              <a:rPr lang="en-US" dirty="0"/>
              <a:t>.).</a:t>
            </a:r>
          </a:p>
          <a:p>
            <a:r>
              <a:rPr lang="en-US" dirty="0" err="1"/>
              <a:t>Pengindeksan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transkripsi</a:t>
            </a:r>
            <a:r>
              <a:rPr lang="en-US" dirty="0"/>
              <a:t>. Transcriptionist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notepad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log </a:t>
            </a:r>
            <a:r>
              <a:rPr lang="en-US" dirty="0" err="1"/>
              <a:t>wawancara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Lampiran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template Log </a:t>
            </a:r>
            <a:r>
              <a:rPr lang="en-US" dirty="0" err="1"/>
              <a:t>Wawancara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7148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“Oral History”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, Oral History /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lisan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, </a:t>
            </a:r>
            <a:r>
              <a:rPr lang="en-US" dirty="0" err="1" smtClean="0"/>
              <a:t>melestarikan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menafsirkan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rekaman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orang,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diwawancarai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terkenal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historis</a:t>
            </a:r>
            <a:r>
              <a:rPr lang="en-US" dirty="0" smtClean="0"/>
              <a:t>;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orang </a:t>
            </a:r>
            <a:r>
              <a:rPr lang="en-US" dirty="0" err="1" smtClean="0"/>
              <a:t>sehari-hari</a:t>
            </a:r>
            <a:r>
              <a:rPr lang="en-US" dirty="0" smtClean="0"/>
              <a:t> yang </a:t>
            </a:r>
            <a:r>
              <a:rPr lang="en-US" dirty="0" err="1" smtClean="0"/>
              <a:t>membicarakan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8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Peralatan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Teknologi</a:t>
            </a:r>
            <a:r>
              <a:rPr lang="en-US" dirty="0"/>
              <a:t> modern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perekaman</a:t>
            </a:r>
            <a:r>
              <a:rPr lang="en-US" dirty="0"/>
              <a:t> audio </a:t>
            </a:r>
            <a:r>
              <a:rPr lang="en-US" dirty="0" err="1"/>
              <a:t>dan</a:t>
            </a:r>
            <a:r>
              <a:rPr lang="en-US" dirty="0"/>
              <a:t> video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. Yang </a:t>
            </a:r>
            <a:r>
              <a:rPr lang="en-US" dirty="0" err="1"/>
              <a:t>terpenting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melakukannya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video).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catat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peduli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lewatkan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r>
              <a:rPr lang="en-US" dirty="0" err="1"/>
              <a:t>Perekam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/ audio digital Audio digital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termahal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merekam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perekam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dipasang</a:t>
            </a:r>
            <a:r>
              <a:rPr lang="en-US" dirty="0"/>
              <a:t> di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mikrofon</a:t>
            </a:r>
            <a:r>
              <a:rPr lang="en-US" dirty="0"/>
              <a:t> built-in yang </a:t>
            </a:r>
            <a:r>
              <a:rPr lang="en-US" dirty="0" err="1"/>
              <a:t>sensitif</a:t>
            </a:r>
            <a:r>
              <a:rPr lang="en-US" dirty="0"/>
              <a:t>.</a:t>
            </a:r>
          </a:p>
          <a:p>
            <a:r>
              <a:rPr lang="en-US" dirty="0" err="1"/>
              <a:t>Mikrofon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add-on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perekam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built-in (</a:t>
            </a:r>
            <a:r>
              <a:rPr lang="en-US" dirty="0" err="1"/>
              <a:t>sebanyak</a:t>
            </a:r>
            <a:r>
              <a:rPr lang="en-US" dirty="0"/>
              <a:t> 1300 </a:t>
            </a:r>
            <a:r>
              <a:rPr lang="en-US" dirty="0" err="1"/>
              <a:t>menit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dilepas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stik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menit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.</a:t>
            </a:r>
          </a:p>
          <a:p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internal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dilepas</a:t>
            </a:r>
            <a:r>
              <a:rPr lang="en-US" dirty="0"/>
              <a:t>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model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USB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mentransfer</a:t>
            </a:r>
            <a:r>
              <a:rPr lang="en-US" dirty="0"/>
              <a:t> file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transkripsi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salinan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CD.</a:t>
            </a:r>
          </a:p>
        </p:txBody>
      </p:sp>
    </p:spTree>
    <p:extLst>
      <p:ext uri="{BB962C8B-B14F-4D97-AF65-F5344CB8AC3E}">
        <p14:creationId xmlns:p14="http://schemas.microsoft.com/office/powerpoint/2010/main" val="292423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Perekam</a:t>
            </a:r>
            <a:r>
              <a:rPr lang="en-US" dirty="0"/>
              <a:t> </a:t>
            </a:r>
            <a:r>
              <a:rPr lang="en-US" dirty="0" err="1"/>
              <a:t>kaset</a:t>
            </a:r>
            <a:r>
              <a:rPr lang="en-US" dirty="0"/>
              <a:t> analog</a:t>
            </a:r>
          </a:p>
          <a:p>
            <a:r>
              <a:rPr lang="en-US" dirty="0" err="1"/>
              <a:t>Perekam</a:t>
            </a:r>
            <a:r>
              <a:rPr lang="en-US" dirty="0"/>
              <a:t> pita analog (</a:t>
            </a:r>
            <a:r>
              <a:rPr lang="en-US" dirty="0" err="1"/>
              <a:t>termasuk</a:t>
            </a:r>
            <a:r>
              <a:rPr lang="en-US" dirty="0"/>
              <a:t> tape reel-to-reel)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kaset</a:t>
            </a:r>
            <a:r>
              <a:rPr lang="en-US" dirty="0"/>
              <a:t> audio analog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memburuk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perekam</a:t>
            </a:r>
            <a:r>
              <a:rPr lang="en-US" dirty="0"/>
              <a:t>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sejarawan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(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)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ratusan</a:t>
            </a:r>
            <a:r>
              <a:rPr lang="en-US" dirty="0"/>
              <a:t> </a:t>
            </a:r>
            <a:r>
              <a:rPr lang="en-US" dirty="0" err="1"/>
              <a:t>dolar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merekam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yang </a:t>
            </a:r>
            <a:r>
              <a:rPr lang="en-US" dirty="0" err="1"/>
              <a:t>memadai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tape recorder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mikrofon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digital.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perekam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belilah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60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kaset</a:t>
            </a:r>
            <a:r>
              <a:rPr lang="en-US" dirty="0"/>
              <a:t> 90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tipis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pecah</a:t>
            </a:r>
            <a:r>
              <a:rPr lang="en-US" dirty="0"/>
              <a:t>. Built-in </a:t>
            </a:r>
            <a:r>
              <a:rPr lang="en-US" dirty="0" err="1"/>
              <a:t>mikrofon</a:t>
            </a:r>
            <a:r>
              <a:rPr lang="en-US" dirty="0"/>
              <a:t>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mikrofon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22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Camcorder digital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video,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camcorder digital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pengeditan</a:t>
            </a:r>
            <a:r>
              <a:rPr lang="en-US" dirty="0"/>
              <a:t> video </a:t>
            </a:r>
            <a:r>
              <a:rPr lang="en-US" dirty="0" err="1"/>
              <a:t>seperti</a:t>
            </a:r>
            <a:r>
              <a:rPr lang="en-US" dirty="0"/>
              <a:t> iMovie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Macintosh)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Ulead</a:t>
            </a:r>
            <a:r>
              <a:rPr lang="en-US" dirty="0"/>
              <a:t> DVD </a:t>
            </a:r>
            <a:r>
              <a:rPr lang="en-US" dirty="0" err="1"/>
              <a:t>Moviefactory</a:t>
            </a:r>
            <a:r>
              <a:rPr lang="en-US" dirty="0"/>
              <a:t>, Adobe Premiere Elements </a:t>
            </a:r>
            <a:r>
              <a:rPr lang="en-US" dirty="0" err="1"/>
              <a:t>atau</a:t>
            </a:r>
            <a:r>
              <a:rPr lang="en-US" dirty="0"/>
              <a:t> Roxio </a:t>
            </a:r>
            <a:r>
              <a:rPr lang="en-US" dirty="0" err="1"/>
              <a:t>Videowave</a:t>
            </a:r>
            <a:r>
              <a:rPr lang="en-US" dirty="0"/>
              <a:t>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Windows). </a:t>
            </a:r>
            <a:r>
              <a:rPr lang="en-US" dirty="0" err="1"/>
              <a:t>Beberapa</a:t>
            </a:r>
            <a:r>
              <a:rPr lang="en-US" dirty="0"/>
              <a:t> program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video analog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.</a:t>
            </a:r>
          </a:p>
          <a:p>
            <a:r>
              <a:rPr lang="en-US" dirty="0" err="1"/>
              <a:t>Pertimbangkan</a:t>
            </a:r>
            <a:r>
              <a:rPr lang="en-US" dirty="0"/>
              <a:t> format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camcorder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videografer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minimal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.</a:t>
            </a:r>
          </a:p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orang-orang yang </a:t>
            </a:r>
            <a:r>
              <a:rPr lang="en-US" dirty="0" err="1"/>
              <a:t>bersedia</a:t>
            </a:r>
            <a:r>
              <a:rPr lang="en-US" dirty="0"/>
              <a:t> </a:t>
            </a:r>
            <a:r>
              <a:rPr lang="en-US" dirty="0" err="1"/>
              <a:t>diwawancarai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audio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camcorder,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perekam</a:t>
            </a:r>
            <a:r>
              <a:rPr lang="en-US" dirty="0"/>
              <a:t> video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11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bermanfaat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  <a:r>
              <a:rPr lang="en-US" dirty="0" err="1"/>
              <a:t>Berlatih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perekam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audio </a:t>
            </a:r>
            <a:r>
              <a:rPr lang="en-US" dirty="0" err="1"/>
              <a:t>dan</a:t>
            </a:r>
            <a:r>
              <a:rPr lang="en-US" dirty="0"/>
              <a:t> / </a:t>
            </a:r>
            <a:r>
              <a:rPr lang="en-US" dirty="0" err="1"/>
              <a:t>atau</a:t>
            </a:r>
            <a:r>
              <a:rPr lang="en-US" dirty="0"/>
              <a:t> video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. </a:t>
            </a:r>
            <a:r>
              <a:rPr lang="en-US" dirty="0" err="1"/>
              <a:t>Malam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, </a:t>
            </a: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baterai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perlengkapan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dirty="0" err="1"/>
              <a:t>Bawa</a:t>
            </a:r>
            <a:r>
              <a:rPr lang="en-US" dirty="0"/>
              <a:t> </a:t>
            </a:r>
            <a:r>
              <a:rPr lang="en-US" dirty="0" err="1"/>
              <a:t>perlengkapan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baterai</a:t>
            </a:r>
            <a:r>
              <a:rPr lang="en-US" dirty="0"/>
              <a:t>,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film, </a:t>
            </a:r>
            <a:r>
              <a:rPr lang="en-US" dirty="0" err="1"/>
              <a:t>kaset</a:t>
            </a:r>
            <a:r>
              <a:rPr lang="en-US" dirty="0"/>
              <a:t>, </a:t>
            </a:r>
            <a:r>
              <a:rPr lang="en-US" dirty="0" err="1"/>
              <a:t>mikrofon</a:t>
            </a:r>
            <a:r>
              <a:rPr lang="en-US" dirty="0"/>
              <a:t>, tripod, </a:t>
            </a:r>
            <a:r>
              <a:rPr lang="en-US" dirty="0" err="1"/>
              <a:t>pertanyaan</a:t>
            </a:r>
            <a:r>
              <a:rPr lang="en-US" dirty="0"/>
              <a:t>, </a:t>
            </a:r>
            <a:r>
              <a:rPr lang="en-US" dirty="0" err="1"/>
              <a:t>pelepas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pena</a:t>
            </a:r>
            <a:r>
              <a:rPr lang="en-US" dirty="0"/>
              <a:t> / </a:t>
            </a:r>
            <a:r>
              <a:rPr lang="en-US" dirty="0" err="1"/>
              <a:t>pensil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.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memalukan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menjadwal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baterai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.</a:t>
            </a:r>
          </a:p>
          <a:p>
            <a:r>
              <a:rPr lang="en-US" dirty="0" err="1"/>
              <a:t>Ciptakan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tenang</a:t>
            </a:r>
            <a:r>
              <a:rPr lang="en-US" dirty="0"/>
              <a:t>.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yang </a:t>
            </a:r>
            <a:r>
              <a:rPr lang="en-US" dirty="0" err="1"/>
              <a:t>konstan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dramatis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.</a:t>
            </a:r>
          </a:p>
          <a:p>
            <a:r>
              <a:rPr lang="en-US" dirty="0" err="1"/>
              <a:t>Meminta</a:t>
            </a:r>
            <a:r>
              <a:rPr lang="en-US" dirty="0"/>
              <a:t> agar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peliharaan</a:t>
            </a:r>
            <a:r>
              <a:rPr lang="en-US" dirty="0"/>
              <a:t> yang </a:t>
            </a:r>
            <a:r>
              <a:rPr lang="en-US" dirty="0" err="1"/>
              <a:t>bising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ruangan</a:t>
            </a:r>
            <a:r>
              <a:rPr lang="en-US" dirty="0"/>
              <a:t> lain, </a:t>
            </a:r>
            <a:r>
              <a:rPr lang="en-US" dirty="0" err="1"/>
              <a:t>mintalah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mematikan</a:t>
            </a:r>
            <a:r>
              <a:rPr lang="en-US" dirty="0"/>
              <a:t> TV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matikan</a:t>
            </a:r>
            <a:r>
              <a:rPr lang="en-US" dirty="0"/>
              <a:t> AC.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merekam</a:t>
            </a:r>
            <a:r>
              <a:rPr lang="en-US" dirty="0"/>
              <a:t> </a:t>
            </a:r>
            <a:r>
              <a:rPr lang="en-US" dirty="0" err="1"/>
              <a:t>perkenalan</a:t>
            </a:r>
            <a:r>
              <a:rPr lang="en-US" dirty="0"/>
              <a:t>, </a:t>
            </a:r>
            <a:r>
              <a:rPr lang="en-US" dirty="0" err="1"/>
              <a:t>periksalah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mikrofon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kebisingan</a:t>
            </a:r>
            <a:r>
              <a:rPr lang="en-US" dirty="0"/>
              <a:t> </a:t>
            </a:r>
            <a:r>
              <a:rPr lang="en-US" dirty="0" err="1"/>
              <a:t>getaran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mendekat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mengingatkan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580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Mengarsipkan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mengarsipkan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lain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yang </a:t>
            </a:r>
            <a:r>
              <a:rPr lang="en-US" dirty="0" err="1"/>
              <a:t>diuraikan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 Yang </a:t>
            </a:r>
            <a:r>
              <a:rPr lang="en-US" dirty="0" err="1"/>
              <a:t>terpenting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rilis</a:t>
            </a:r>
            <a:r>
              <a:rPr lang="en-US" dirty="0"/>
              <a:t> yang </a:t>
            </a:r>
            <a:r>
              <a:rPr lang="en-US" dirty="0" err="1"/>
              <a:t>ditandatangani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transkripsi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.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lain yang </a:t>
            </a:r>
            <a:r>
              <a:rPr lang="en-US" dirty="0" err="1"/>
              <a:t>dikumpulkan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di hard copy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Log).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meluangkan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dokumen</a:t>
            </a:r>
            <a:r>
              <a:rPr lang="en-US" dirty="0"/>
              <a:t> audio </a:t>
            </a:r>
            <a:r>
              <a:rPr lang="en-US" dirty="0" err="1"/>
              <a:t>atau</a:t>
            </a:r>
            <a:r>
              <a:rPr lang="en-US" dirty="0"/>
              <a:t> video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audio,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 jam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memindai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melihat-lihat</a:t>
            </a:r>
            <a:r>
              <a:rPr lang="en-US" dirty="0"/>
              <a:t> </a:t>
            </a:r>
            <a:r>
              <a:rPr lang="en-US" dirty="0" err="1"/>
              <a:t>transkrip</a:t>
            </a:r>
            <a:r>
              <a:rPr lang="en-US" dirty="0"/>
              <a:t>.</a:t>
            </a:r>
          </a:p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/>
              <a:t>, </a:t>
            </a: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disumbangkan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, </a:t>
            </a:r>
            <a:r>
              <a:rPr lang="en-US" dirty="0" err="1"/>
              <a:t>tanyakan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setempat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Subjek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di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di </a:t>
            </a:r>
            <a:r>
              <a:rPr lang="en-US" dirty="0" err="1"/>
              <a:t>institusi</a:t>
            </a:r>
            <a:r>
              <a:rPr lang="en-US" dirty="0"/>
              <a:t> lain,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mengkhususkan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91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" y="1280160"/>
            <a:ext cx="11968480" cy="532384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Setelah</a:t>
            </a:r>
            <a:r>
              <a:rPr lang="en-US" dirty="0"/>
              <a:t> proses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Ada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kumpulkan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diinterpretasikan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, </a:t>
            </a:r>
            <a:r>
              <a:rPr lang="en-US" dirty="0" err="1"/>
              <a:t>beberapa</a:t>
            </a:r>
            <a:r>
              <a:rPr lang="en-US" dirty="0"/>
              <a:t> di </a:t>
            </a:r>
            <a:r>
              <a:rPr lang="en-US" dirty="0" err="1"/>
              <a:t>antaranya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r>
              <a:rPr lang="en-US" b="1" dirty="0"/>
              <a:t>Video </a:t>
            </a:r>
            <a:r>
              <a:rPr lang="en-US" b="1" dirty="0" err="1"/>
              <a:t>dokumenter</a:t>
            </a:r>
            <a:r>
              <a:rPr lang="en-US" dirty="0"/>
              <a:t>: Format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kutipan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video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cuplikan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film </a:t>
            </a:r>
            <a:r>
              <a:rPr lang="en-US" dirty="0" err="1"/>
              <a:t>dokumenter</a:t>
            </a:r>
            <a:r>
              <a:rPr lang="en-US" dirty="0"/>
              <a:t> </a:t>
            </a:r>
            <a:r>
              <a:rPr lang="en-US" dirty="0" err="1"/>
              <a:t>tematik</a:t>
            </a:r>
            <a:r>
              <a:rPr lang="en-US" dirty="0"/>
              <a:t>.</a:t>
            </a:r>
          </a:p>
          <a:p>
            <a:r>
              <a:rPr lang="en-US" b="1" dirty="0" err="1"/>
              <a:t>Presentasi</a:t>
            </a:r>
            <a:r>
              <a:rPr lang="en-US" b="1" dirty="0"/>
              <a:t> PowerPoint</a:t>
            </a:r>
            <a:r>
              <a:rPr lang="en-US" dirty="0"/>
              <a:t>: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slide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dokumenter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kutipan</a:t>
            </a:r>
            <a:r>
              <a:rPr lang="en-US" dirty="0"/>
              <a:t> audio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tesis</a:t>
            </a:r>
            <a:r>
              <a:rPr lang="en-US" dirty="0"/>
              <a:t>.</a:t>
            </a:r>
          </a:p>
          <a:p>
            <a:r>
              <a:rPr lang="en-US" b="1" dirty="0" err="1"/>
              <a:t>Siaran</a:t>
            </a:r>
            <a:r>
              <a:rPr lang="en-US" b="1" dirty="0"/>
              <a:t> radio</a:t>
            </a:r>
            <a:r>
              <a:rPr lang="en-US" dirty="0"/>
              <a:t>: </a:t>
            </a:r>
            <a:r>
              <a:rPr lang="en-US" dirty="0" err="1"/>
              <a:t>Presentasi</a:t>
            </a:r>
            <a:r>
              <a:rPr lang="en-US" dirty="0"/>
              <a:t> audio NPR-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interpretatif</a:t>
            </a:r>
            <a:r>
              <a:rPr lang="en-US" dirty="0"/>
              <a:t>,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audio </a:t>
            </a:r>
            <a:r>
              <a:rPr lang="en-US" dirty="0" err="1"/>
              <a:t>Anda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 smtClean="0"/>
              <a:t>.</a:t>
            </a:r>
          </a:p>
          <a:p>
            <a:r>
              <a:rPr lang="en-US" b="1" dirty="0" err="1"/>
              <a:t>Pameran</a:t>
            </a:r>
            <a:r>
              <a:rPr lang="en-US" b="1" dirty="0"/>
              <a:t> </a:t>
            </a:r>
            <a:r>
              <a:rPr lang="en-US" b="1" dirty="0" err="1"/>
              <a:t>interaktif</a:t>
            </a:r>
            <a:r>
              <a:rPr lang="en-US" dirty="0"/>
              <a:t>: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poster. </a:t>
            </a:r>
            <a:r>
              <a:rPr lang="en-US" dirty="0" err="1"/>
              <a:t>Pameran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museum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panel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interpretatif</a:t>
            </a:r>
            <a:r>
              <a:rPr lang="en-US" dirty="0"/>
              <a:t>,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rafik</a:t>
            </a:r>
            <a:r>
              <a:rPr lang="en-US" dirty="0"/>
              <a:t>,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kutipan</a:t>
            </a:r>
            <a:r>
              <a:rPr lang="en-US" dirty="0"/>
              <a:t> audio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push-button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.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mengundang</a:t>
            </a:r>
            <a:r>
              <a:rPr lang="en-US" dirty="0"/>
              <a:t> </a:t>
            </a:r>
            <a:r>
              <a:rPr lang="en-US" dirty="0" err="1"/>
              <a:t>pemirsa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mencocokkan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setelan</a:t>
            </a:r>
            <a:r>
              <a:rPr lang="en-US" dirty="0"/>
              <a:t> </a:t>
            </a:r>
            <a:r>
              <a:rPr lang="en-US" dirty="0" err="1"/>
              <a:t>vinyet</a:t>
            </a:r>
            <a:r>
              <a:rPr lang="en-US" dirty="0"/>
              <a:t> yang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interpretif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563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/>
              <a:t>Lanjutan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produk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akhir</a:t>
            </a:r>
            <a:r>
              <a:rPr lang="en-US" sz="2200" b="1" smtClean="0"/>
              <a:t> ….</a:t>
            </a:r>
            <a:endParaRPr lang="en-US" sz="2200" b="1" dirty="0" smtClean="0"/>
          </a:p>
          <a:p>
            <a:pPr marL="0" indent="0">
              <a:buNone/>
            </a:pPr>
            <a:endParaRPr lang="en-US" sz="2200" b="1" dirty="0"/>
          </a:p>
          <a:p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pemeragaan</a:t>
            </a:r>
            <a:r>
              <a:rPr lang="en-US" sz="2400" dirty="0"/>
              <a:t> dramatis: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kata-kata yang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orang yang </a:t>
            </a:r>
            <a:r>
              <a:rPr lang="en-US" sz="2400" dirty="0" err="1"/>
              <a:t>diwawancarai</a:t>
            </a:r>
            <a:r>
              <a:rPr lang="en-US" sz="2400" dirty="0"/>
              <a:t>, presenter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mengadopsi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personas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menyajikan</a:t>
            </a:r>
            <a:r>
              <a:rPr lang="en-US" sz="2400" dirty="0"/>
              <a:t> </a:t>
            </a:r>
            <a:r>
              <a:rPr lang="en-US" sz="2400" dirty="0" err="1"/>
              <a:t>interpretasi</a:t>
            </a:r>
            <a:r>
              <a:rPr lang="en-US" sz="2400" dirty="0"/>
              <a:t> </a:t>
            </a:r>
            <a:r>
              <a:rPr lang="en-US" sz="2400" dirty="0" err="1"/>
              <a:t>topik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dramatis.</a:t>
            </a:r>
          </a:p>
          <a:p>
            <a:r>
              <a:rPr lang="en-US" sz="2400" dirty="0" err="1"/>
              <a:t>Esai</a:t>
            </a:r>
            <a:r>
              <a:rPr lang="en-US" sz="2400" dirty="0"/>
              <a:t> </a:t>
            </a:r>
            <a:r>
              <a:rPr lang="en-US" sz="2400" dirty="0" err="1"/>
              <a:t>foto</a:t>
            </a:r>
            <a:r>
              <a:rPr lang="en-US" sz="2400" dirty="0"/>
              <a:t>: </a:t>
            </a:r>
            <a:r>
              <a:rPr lang="en-US" sz="2400" dirty="0" err="1"/>
              <a:t>Penafsiran</a:t>
            </a:r>
            <a:r>
              <a:rPr lang="en-US" sz="2400" dirty="0"/>
              <a:t> </a:t>
            </a:r>
            <a:r>
              <a:rPr lang="en-US" sz="2400" dirty="0" err="1"/>
              <a:t>semacam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menggabungkan</a:t>
            </a:r>
            <a:r>
              <a:rPr lang="en-US" sz="2400" dirty="0"/>
              <a:t> kata-kata orang yang </a:t>
            </a:r>
            <a:r>
              <a:rPr lang="en-US" sz="2400" dirty="0" err="1"/>
              <a:t>diwawancarai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serangkaian</a:t>
            </a:r>
            <a:r>
              <a:rPr lang="en-US" sz="2400" dirty="0"/>
              <a:t> </a:t>
            </a:r>
            <a:r>
              <a:rPr lang="en-US" sz="2400" dirty="0" err="1"/>
              <a:t>foto</a:t>
            </a:r>
            <a:r>
              <a:rPr lang="en-US" sz="2400" dirty="0"/>
              <a:t> yang </a:t>
            </a:r>
            <a:r>
              <a:rPr lang="en-US" sz="2400" dirty="0" err="1"/>
              <a:t>mendokumentasikan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, </a:t>
            </a:r>
            <a:r>
              <a:rPr lang="en-US" sz="2400" dirty="0" err="1"/>
              <a:t>acara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orang-orang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fokus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Kertas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non-</a:t>
            </a:r>
            <a:r>
              <a:rPr lang="en-US" sz="2400" dirty="0" err="1"/>
              <a:t>tradisional</a:t>
            </a:r>
            <a:r>
              <a:rPr lang="en-US" sz="2400" dirty="0"/>
              <a:t>: </a:t>
            </a:r>
            <a:r>
              <a:rPr lang="en-US" sz="2400" dirty="0" err="1"/>
              <a:t>Kertas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mengadopsi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"</a:t>
            </a:r>
            <a:r>
              <a:rPr lang="en-US" sz="2400" dirty="0" err="1"/>
              <a:t>beh</a:t>
            </a:r>
            <a:r>
              <a:rPr lang="en-US" sz="2400" dirty="0"/>
              <a:t> </a:t>
            </a:r>
            <a:r>
              <a:rPr lang="en-US" sz="2400" dirty="0" err="1"/>
              <a:t>ind-thescenes</a:t>
            </a:r>
            <a:r>
              <a:rPr lang="en-US" sz="2400" dirty="0"/>
              <a:t>" </a:t>
            </a:r>
            <a:r>
              <a:rPr lang="en-US" sz="2400" dirty="0" smtClean="0"/>
              <a:t>k e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peristiwa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"</a:t>
            </a:r>
            <a:r>
              <a:rPr lang="en-US" sz="2400" dirty="0" err="1"/>
              <a:t>jendela</a:t>
            </a:r>
            <a:r>
              <a:rPr lang="en-US" sz="2400" dirty="0"/>
              <a:t>"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menafsirkan</a:t>
            </a:r>
            <a:r>
              <a:rPr lang="en-US" sz="2400" dirty="0"/>
              <a:t> </a:t>
            </a:r>
            <a:r>
              <a:rPr lang="en-US" sz="2400" dirty="0" err="1"/>
              <a:t>aspek</a:t>
            </a:r>
            <a:r>
              <a:rPr lang="en-US" sz="2400" dirty="0"/>
              <a:t> </a:t>
            </a:r>
            <a:r>
              <a:rPr lang="en-US" sz="2400" dirty="0" err="1"/>
              <a:t>budaya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sehari-hari</a:t>
            </a:r>
            <a:r>
              <a:rPr lang="en-US" sz="2400" dirty="0"/>
              <a:t>.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mendongeng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topik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dipelajari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"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."</a:t>
            </a:r>
          </a:p>
          <a:p>
            <a:r>
              <a:rPr lang="en-US" sz="2400" dirty="0" err="1"/>
              <a:t>Buklet</a:t>
            </a:r>
            <a:r>
              <a:rPr lang="en-US" sz="2400" dirty="0"/>
              <a:t> </a:t>
            </a:r>
            <a:r>
              <a:rPr lang="en-US" sz="2400" dirty="0" err="1"/>
              <a:t>interpretasi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"</a:t>
            </a:r>
            <a:r>
              <a:rPr lang="en-US" sz="2400" dirty="0" err="1"/>
              <a:t>surat</a:t>
            </a:r>
            <a:r>
              <a:rPr lang="en-US" sz="2400" dirty="0"/>
              <a:t> </a:t>
            </a:r>
            <a:r>
              <a:rPr lang="en-US" sz="2400" dirty="0" err="1"/>
              <a:t>kabar</a:t>
            </a:r>
            <a:r>
              <a:rPr lang="en-US" sz="2400" dirty="0"/>
              <a:t>:" </a:t>
            </a:r>
            <a:r>
              <a:rPr lang="en-US" sz="2400" dirty="0" err="1"/>
              <a:t>Buklet</a:t>
            </a:r>
            <a:r>
              <a:rPr lang="en-US" sz="2400" dirty="0"/>
              <a:t> </a:t>
            </a:r>
            <a:r>
              <a:rPr lang="en-US" sz="2400" dirty="0" err="1"/>
              <a:t>semacam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serupa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kandungan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kertas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tradisional</a:t>
            </a:r>
            <a:r>
              <a:rPr lang="en-US" sz="2400" dirty="0"/>
              <a:t>, </a:t>
            </a:r>
            <a:r>
              <a:rPr lang="en-US" sz="2400" dirty="0" err="1"/>
              <a:t>kecuali</a:t>
            </a:r>
            <a:r>
              <a:rPr lang="en-US" sz="2400" dirty="0"/>
              <a:t> </a:t>
            </a:r>
            <a:r>
              <a:rPr lang="en-US" sz="2400" dirty="0" err="1"/>
              <a:t>tulisan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menggabungkan</a:t>
            </a:r>
            <a:r>
              <a:rPr lang="en-US" sz="2400" dirty="0"/>
              <a:t> </a:t>
            </a:r>
            <a:r>
              <a:rPr lang="en-US" sz="2400" dirty="0" err="1"/>
              <a:t>foto</a:t>
            </a:r>
            <a:r>
              <a:rPr lang="en-US" sz="2400" dirty="0"/>
              <a:t>, </a:t>
            </a:r>
            <a:r>
              <a:rPr lang="en-US" sz="2400" dirty="0" err="1"/>
              <a:t>dokumen</a:t>
            </a:r>
            <a:r>
              <a:rPr lang="en-US" sz="2400" dirty="0"/>
              <a:t>, </a:t>
            </a:r>
            <a:r>
              <a:rPr lang="en-US" sz="2400" dirty="0" err="1"/>
              <a:t>artikel</a:t>
            </a:r>
            <a:r>
              <a:rPr lang="en-US" sz="2400" dirty="0"/>
              <a:t> </a:t>
            </a:r>
            <a:r>
              <a:rPr lang="en-US" sz="2400" dirty="0" err="1"/>
              <a:t>sampingan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grafis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menarik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visual. </a:t>
            </a:r>
            <a:r>
              <a:rPr lang="en-US" sz="2400" dirty="0" err="1"/>
              <a:t>Variasi</a:t>
            </a:r>
            <a:r>
              <a:rPr lang="en-US" sz="2400" dirty="0"/>
              <a:t> ide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koran</a:t>
            </a:r>
            <a:r>
              <a:rPr lang="en-US" sz="2400" dirty="0"/>
              <a:t> </a:t>
            </a:r>
            <a:r>
              <a:rPr lang="en-US" sz="2400" dirty="0" err="1"/>
              <a:t>palsu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majalah</a:t>
            </a:r>
            <a:r>
              <a:rPr lang="en-US" sz="2400" dirty="0"/>
              <a:t> </a:t>
            </a:r>
            <a:r>
              <a:rPr lang="en-US" sz="2400" dirty="0" err="1"/>
              <a:t>berita</a:t>
            </a:r>
            <a:r>
              <a:rPr lang="en-US" sz="2400" dirty="0"/>
              <a:t> </a:t>
            </a:r>
            <a:r>
              <a:rPr lang="en-US" sz="2400" dirty="0" err="1"/>
              <a:t>terfokus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topik</a:t>
            </a:r>
            <a:r>
              <a:rPr lang="en-US" sz="2400" dirty="0"/>
              <a:t> yang </a:t>
            </a:r>
            <a:r>
              <a:rPr lang="en-US" sz="2400" dirty="0" err="1"/>
              <a:t>dipilih</a:t>
            </a:r>
            <a:r>
              <a:rPr lang="en-US" sz="2400" dirty="0"/>
              <a:t>,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kutipan</a:t>
            </a:r>
            <a:r>
              <a:rPr lang="en-US" sz="2400" dirty="0"/>
              <a:t>, </a:t>
            </a:r>
            <a:r>
              <a:rPr lang="en-US" sz="2400" dirty="0" err="1"/>
              <a:t>foto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26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4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lisan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melestarikan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lisan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pengisahan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. Proses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rekaman</a:t>
            </a:r>
            <a:r>
              <a:rPr lang="en-US" dirty="0" smtClean="0"/>
              <a:t> </a:t>
            </a:r>
            <a:r>
              <a:rPr lang="en-US" dirty="0" err="1" smtClean="0"/>
              <a:t>rekaman</a:t>
            </a:r>
            <a:r>
              <a:rPr lang="en-US" dirty="0" smtClean="0"/>
              <a:t> audio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Federal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1930an </a:t>
            </a:r>
            <a:r>
              <a:rPr lang="en-US" dirty="0" err="1" smtClean="0"/>
              <a:t>dan</a:t>
            </a:r>
            <a:r>
              <a:rPr lang="en-US" dirty="0" smtClean="0"/>
              <a:t> 1940an,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audio </a:t>
            </a:r>
            <a:r>
              <a:rPr lang="en-US" dirty="0" err="1" smtClean="0"/>
              <a:t>dan</a:t>
            </a:r>
            <a:r>
              <a:rPr lang="en-US" dirty="0" smtClean="0"/>
              <a:t> video digital modern.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0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Oral History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092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lisan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bayangkan</a:t>
            </a:r>
            <a:r>
              <a:rPr lang="en-US" dirty="0" smtClean="0"/>
              <a:t>.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orang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mengajukan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.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perspektif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di </a:t>
            </a:r>
            <a:r>
              <a:rPr lang="en-US" dirty="0" err="1" smtClean="0"/>
              <a:t>tempat</a:t>
            </a:r>
            <a:r>
              <a:rPr lang="en-US" dirty="0" smtClean="0"/>
              <a:t> lain,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melacak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didokumentasikan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Oral History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smtClean="0"/>
              <a:t>bidang2 </a:t>
            </a:r>
            <a:r>
              <a:rPr lang="en-US" dirty="0" smtClean="0"/>
              <a:t>social </a:t>
            </a:r>
            <a:r>
              <a:rPr lang="en-US" dirty="0"/>
              <a:t>history, cultural history, political history, military history</a:t>
            </a:r>
            <a:r>
              <a:rPr lang="en-US" dirty="0" smtClean="0"/>
              <a:t>, community </a:t>
            </a:r>
            <a:r>
              <a:rPr lang="en-US" dirty="0"/>
              <a:t>history, and economic/business history.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5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smtClean="0"/>
              <a:t>Oral History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waktu</a:t>
            </a:r>
            <a:r>
              <a:rPr lang="en-US" dirty="0"/>
              <a:t> yang lama, </a:t>
            </a:r>
            <a:r>
              <a:rPr lang="en-US" dirty="0" err="1"/>
              <a:t>sejarawan</a:t>
            </a:r>
            <a:r>
              <a:rPr lang="en-US" dirty="0"/>
              <a:t> yang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bias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  <a:p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melekat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304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Sejarawan</a:t>
            </a:r>
            <a:r>
              <a:rPr lang="en-US" dirty="0"/>
              <a:t> Judith Moyer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pertanyaan-pertanyaan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ingatan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?</a:t>
            </a:r>
          </a:p>
          <a:p>
            <a:pPr lvl="1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narasi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?</a:t>
            </a:r>
          </a:p>
          <a:p>
            <a:pPr lvl="1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motif self-serving </a:t>
            </a:r>
            <a:r>
              <a:rPr lang="en-US" dirty="0" err="1"/>
              <a:t>dari</a:t>
            </a:r>
            <a:r>
              <a:rPr lang="en-US" dirty="0"/>
              <a:t> teller </a:t>
            </a:r>
            <a:r>
              <a:rPr lang="en-US" dirty="0" err="1"/>
              <a:t>cerita</a:t>
            </a:r>
            <a:r>
              <a:rPr lang="en-US" dirty="0"/>
              <a:t>?</a:t>
            </a:r>
          </a:p>
          <a:p>
            <a:pPr lvl="1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pewawancara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dilaporkan</a:t>
            </a:r>
            <a:r>
              <a:rPr lang="en-US" dirty="0"/>
              <a:t>?</a:t>
            </a:r>
          </a:p>
          <a:p>
            <a:pPr lvl="1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kata yang </a:t>
            </a:r>
            <a:r>
              <a:rPr lang="en-US" dirty="0" err="1"/>
              <a:t>diucapkan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?</a:t>
            </a:r>
          </a:p>
          <a:p>
            <a:pPr lvl="1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ketidakakuratan</a:t>
            </a:r>
            <a:r>
              <a:rPr lang="en-US" dirty="0"/>
              <a:t> yang </a:t>
            </a:r>
            <a:r>
              <a:rPr lang="en-US" dirty="0" err="1"/>
              <a:t>merayap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bercakap-cakap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130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Moyer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: "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bias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....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 yang </a:t>
            </a:r>
            <a:r>
              <a:rPr lang="en-US" dirty="0" err="1"/>
              <a:t>diterbitkan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sejarawan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...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obyektif</a:t>
            </a:r>
            <a:r>
              <a:rPr lang="en-US" dirty="0"/>
              <a:t>. "</a:t>
            </a:r>
          </a:p>
          <a:p>
            <a:r>
              <a:rPr lang="en-US" dirty="0" err="1"/>
              <a:t>Singkatnya</a:t>
            </a:r>
            <a:r>
              <a:rPr lang="en-US" dirty="0"/>
              <a:t>,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secermat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penelitian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/>
              <a:t>dokumenter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"</a:t>
            </a:r>
            <a:r>
              <a:rPr lang="en-US" dirty="0" err="1"/>
              <a:t>mendemokratisasikan</a:t>
            </a:r>
            <a:r>
              <a:rPr lang="en-US" dirty="0"/>
              <a:t>"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kelompok-kelompok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, </a:t>
            </a:r>
            <a:r>
              <a:rPr lang="en-US" dirty="0" err="1"/>
              <a:t>minoritas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inklusif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Oral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lisan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tema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(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berencana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yang </a:t>
            </a:r>
            <a:r>
              <a:rPr lang="en-US" dirty="0" err="1"/>
              <a:t>diarsipkan</a:t>
            </a:r>
            <a:r>
              <a:rPr lang="en-US" dirty="0"/>
              <a:t>). </a:t>
            </a:r>
            <a:r>
              <a:rPr lang="en-US" dirty="0" err="1"/>
              <a:t>Jelajahi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melihat-lihat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di internet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dokumenter</a:t>
            </a:r>
            <a:r>
              <a:rPr lang="en-US" dirty="0"/>
              <a:t>. </a:t>
            </a:r>
            <a:r>
              <a:rPr lang="en-US" dirty="0" err="1"/>
              <a:t>Pertimbangkan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khas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kumpulkan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dihargai</a:t>
            </a:r>
            <a:r>
              <a:rPr lang="en-US" dirty="0"/>
              <a:t>.</a:t>
            </a:r>
          </a:p>
          <a:p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diceritakan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penyelidikan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/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orang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pra-wawancara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),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mempersempit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ditargetkan</a:t>
            </a:r>
            <a:r>
              <a:rPr lang="en-US" dirty="0"/>
              <a:t>.</a:t>
            </a:r>
          </a:p>
          <a:p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("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").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tanyakan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Veteran Cecil County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kisah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para veteran,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605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Anda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film </a:t>
            </a:r>
            <a:r>
              <a:rPr lang="en-US" dirty="0" err="1"/>
              <a:t>dokumenter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merekam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di video.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berencana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PowerPointtype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audio,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audio.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live audio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siaran</a:t>
            </a:r>
            <a:r>
              <a:rPr lang="en-US" dirty="0"/>
              <a:t> radio </a:t>
            </a:r>
            <a:r>
              <a:rPr lang="en-US" dirty="0" err="1"/>
              <a:t>bergaya</a:t>
            </a:r>
            <a:r>
              <a:rPr lang="en-US" dirty="0"/>
              <a:t> NPR)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tradisi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diedit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perekaman</a:t>
            </a:r>
            <a:r>
              <a:rPr lang="en-US" dirty="0"/>
              <a:t> digital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analog (tape recorder).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video,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video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.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audio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"</a:t>
            </a:r>
            <a:r>
              <a:rPr lang="en-US" dirty="0" err="1"/>
              <a:t>reinterview</a:t>
            </a:r>
            <a:r>
              <a:rPr lang="en-US" dirty="0"/>
              <a:t>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wawancarai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Juga</a:t>
            </a:r>
            <a:r>
              <a:rPr lang="en-US" dirty="0"/>
              <a:t>,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kemungkinannya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. Agar </a:t>
            </a:r>
            <a:r>
              <a:rPr lang="en-US" dirty="0" err="1"/>
              <a:t>cuplikan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orang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videografer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terganggu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percakapan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.</a:t>
            </a:r>
          </a:p>
          <a:p>
            <a:r>
              <a:rPr lang="en-US" dirty="0" err="1"/>
              <a:t>Rencanakan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janji</a:t>
            </a:r>
            <a:r>
              <a:rPr lang="en-US" dirty="0"/>
              <a:t> </a:t>
            </a:r>
            <a:r>
              <a:rPr lang="en-US" dirty="0" err="1"/>
              <a:t>temu</a:t>
            </a:r>
            <a:r>
              <a:rPr lang="en-US" dirty="0"/>
              <a:t>.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, </a:t>
            </a:r>
            <a:r>
              <a:rPr lang="en-US" dirty="0" err="1"/>
              <a:t>memotret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album </a:t>
            </a:r>
            <a:r>
              <a:rPr lang="en-US" dirty="0" err="1"/>
              <a:t>foto</a:t>
            </a:r>
            <a:r>
              <a:rPr lang="en-US" dirty="0"/>
              <a:t>, scrapbooks, </a:t>
            </a:r>
            <a:r>
              <a:rPr lang="en-US" dirty="0" err="1"/>
              <a:t>dll</a:t>
            </a:r>
            <a:r>
              <a:rPr lang="en-US" dirty="0"/>
              <a:t>, </a:t>
            </a: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orang yang </a:t>
            </a:r>
            <a:r>
              <a:rPr lang="en-US" dirty="0" err="1"/>
              <a:t>diwawancarai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menyiapkannya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janji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14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4819</Words>
  <Application>Microsoft Office PowerPoint</Application>
  <PresentationFormat>Widescreen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Oral history</vt:lpstr>
      <vt:lpstr>Apa yang dimaksud dengan “Oral History”</vt:lpstr>
      <vt:lpstr>PowerPoint Presentation</vt:lpstr>
      <vt:lpstr>Bagaimana Oral History Bisa digunakan ?</vt:lpstr>
      <vt:lpstr>Mengevaluasi Oral History sebagai sumber</vt:lpstr>
      <vt:lpstr>PowerPoint Presentation</vt:lpstr>
      <vt:lpstr>PowerPoint Presentation</vt:lpstr>
      <vt:lpstr>Merencanakan dan melaksanakan proyek Oral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Peralatan</vt:lpstr>
      <vt:lpstr>PowerPoint Presentation</vt:lpstr>
      <vt:lpstr>PowerPoint Presentation</vt:lpstr>
      <vt:lpstr>Petunjuk bermanfaat</vt:lpstr>
      <vt:lpstr>Mengarsipkan pekerjaan Anda</vt:lpstr>
      <vt:lpstr>Produk akhir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history</dc:title>
  <dc:creator>acer</dc:creator>
  <cp:lastModifiedBy>acer</cp:lastModifiedBy>
  <cp:revision>28</cp:revision>
  <dcterms:created xsi:type="dcterms:W3CDTF">2017-11-03T04:39:41Z</dcterms:created>
  <dcterms:modified xsi:type="dcterms:W3CDTF">2017-11-06T08:19:08Z</dcterms:modified>
</cp:coreProperties>
</file>