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1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72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5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7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0642"/>
          </a:xfrm>
        </p:spPr>
        <p:txBody>
          <a:bodyPr/>
          <a:lstStyle/>
          <a:p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706880"/>
            <a:ext cx="11236960" cy="4876800"/>
          </a:xfrm>
        </p:spPr>
        <p:txBody>
          <a:bodyPr>
            <a:noAutofit/>
          </a:bodyPr>
          <a:lstStyle/>
          <a:p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ragamnya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 smtClean="0"/>
              <a:t>manfaat</a:t>
            </a:r>
            <a:r>
              <a:rPr lang="en-US" sz="2400" dirty="0" smtClean="0"/>
              <a:t> </a:t>
            </a:r>
            <a:r>
              <a:rPr lang="en-US" sz="2400" dirty="0" err="1" smtClean="0"/>
              <a:t>tersendiri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notula</a:t>
            </a:r>
            <a:r>
              <a:rPr lang="en-US" sz="2400" dirty="0"/>
              <a:t> </a:t>
            </a:r>
            <a:r>
              <a:rPr lang="en-US" sz="2400" dirty="0" err="1"/>
              <a:t>rapat</a:t>
            </a:r>
            <a:r>
              <a:rPr lang="en-US" sz="2400" dirty="0"/>
              <a:t>,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berkala</a:t>
            </a:r>
            <a:r>
              <a:rPr lang="en-US" sz="2400" dirty="0"/>
              <a:t>,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 smtClean="0"/>
              <a:t>,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, </a:t>
            </a:r>
            <a:r>
              <a:rPr lang="en-US" sz="2400" dirty="0" err="1"/>
              <a:t>anggaran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, </a:t>
            </a:r>
            <a:r>
              <a:rPr lang="en-US" sz="2400" dirty="0" err="1"/>
              <a:t>formulir</a:t>
            </a:r>
            <a:r>
              <a:rPr lang="en-US" sz="2400" dirty="0"/>
              <a:t> </a:t>
            </a:r>
            <a:r>
              <a:rPr lang="en-US" sz="2400" dirty="0" err="1"/>
              <a:t>isian</a:t>
            </a:r>
            <a:r>
              <a:rPr lang="en-US" sz="2400" dirty="0"/>
              <a:t>, </a:t>
            </a:r>
            <a:r>
              <a:rPr lang="en-US" sz="2400" dirty="0" err="1"/>
              <a:t>rapor</a:t>
            </a:r>
            <a:r>
              <a:rPr lang="en-US" sz="2400" dirty="0"/>
              <a:t> </a:t>
            </a:r>
            <a:r>
              <a:rPr lang="en-US" sz="2400" dirty="0" err="1"/>
              <a:t>murid</a:t>
            </a:r>
            <a:r>
              <a:rPr lang="en-US" sz="2400" dirty="0" smtClean="0"/>
              <a:t>, </a:t>
            </a:r>
            <a:r>
              <a:rPr lang="nn-NO" sz="2400" dirty="0" smtClean="0"/>
              <a:t>kitab </a:t>
            </a:r>
            <a:r>
              <a:rPr lang="nn-NO" sz="2400" dirty="0"/>
              <a:t>induk, surat-surat resmi, murid atau orangtua, studi kasus</a:t>
            </a:r>
            <a:r>
              <a:rPr lang="nn-NO" sz="2400" dirty="0" smtClean="0"/>
              <a:t>,  p</a:t>
            </a:r>
            <a:r>
              <a:rPr lang="en-US" sz="2400" dirty="0" err="1" smtClean="0"/>
              <a:t>ersiapan</a:t>
            </a:r>
            <a:r>
              <a:rPr lang="en-US" sz="2400" dirty="0" smtClean="0"/>
              <a:t> </a:t>
            </a:r>
            <a:r>
              <a:rPr lang="en-US" sz="2400" dirty="0"/>
              <a:t>guru,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  <a:p>
            <a:r>
              <a:rPr lang="sv-SE" sz="2400" dirty="0" smtClean="0"/>
              <a:t>Buku </a:t>
            </a:r>
            <a:r>
              <a:rPr lang="sv-SE" sz="2400" dirty="0"/>
              <a:t>harian memberi keterangan terinci mengenai </a:t>
            </a:r>
            <a:r>
              <a:rPr lang="sv-SE" sz="2400" dirty="0" smtClean="0"/>
              <a:t>pengalaman </a:t>
            </a:r>
            <a:r>
              <a:rPr lang="en-US" sz="2400" dirty="0" err="1" smtClean="0"/>
              <a:t>pribadi</a:t>
            </a:r>
            <a:r>
              <a:rPr lang="en-US" sz="2400" dirty="0"/>
              <a:t>, </a:t>
            </a:r>
            <a:r>
              <a:rPr lang="en-US" sz="2400" dirty="0" err="1"/>
              <a:t>hal-hal</a:t>
            </a:r>
            <a:r>
              <a:rPr lang="en-US" sz="2400" dirty="0"/>
              <a:t> yang </a:t>
            </a:r>
            <a:r>
              <a:rPr lang="en-US" sz="2400" dirty="0" err="1"/>
              <a:t>terkandung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pikiran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hati</a:t>
            </a:r>
            <a:r>
              <a:rPr lang="en-US" sz="2400" dirty="0"/>
              <a:t> </a:t>
            </a:r>
            <a:r>
              <a:rPr lang="en-US" sz="2400" dirty="0" err="1" smtClean="0"/>
              <a:t>sanubari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.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sekitar</a:t>
            </a:r>
            <a:r>
              <a:rPr lang="en-US" sz="2400" dirty="0"/>
              <a:t>, </a:t>
            </a:r>
            <a:r>
              <a:rPr lang="en-US" sz="2400" dirty="0" err="1"/>
              <a:t>renungan</a:t>
            </a:r>
            <a:r>
              <a:rPr lang="en-US" sz="2400" dirty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/>
              <a:t>,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Tuhan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harapan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kekecewaan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5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2052918"/>
            <a:ext cx="11765280" cy="4551082"/>
          </a:xfrm>
        </p:spPr>
        <p:txBody>
          <a:bodyPr>
            <a:noAutofit/>
          </a:bodyPr>
          <a:lstStyle/>
          <a:p>
            <a:r>
              <a:rPr lang="en-US" sz="2800" dirty="0" err="1"/>
              <a:t>Demikian</a:t>
            </a:r>
            <a:r>
              <a:rPr lang="en-US" sz="2800" dirty="0"/>
              <a:t> pula </a:t>
            </a:r>
            <a:r>
              <a:rPr lang="en-US" sz="2800" dirty="0" err="1"/>
              <a:t>surat-surat</a:t>
            </a:r>
            <a:r>
              <a:rPr lang="en-US" sz="2800" dirty="0"/>
              <a:t> </a:t>
            </a:r>
            <a:r>
              <a:rPr lang="en-US" sz="2800" dirty="0" err="1"/>
              <a:t>pribadi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 smtClean="0"/>
              <a:t>dekat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pandangan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/>
              <a:t>hal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pula orang yang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riwayat</a:t>
            </a:r>
            <a:r>
              <a:rPr lang="en-US" sz="2800" dirty="0"/>
              <a:t> </a:t>
            </a:r>
            <a:r>
              <a:rPr lang="en-US" sz="2800" dirty="0" err="1"/>
              <a:t>hidupnya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maksud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berbeda-beda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makna</a:t>
            </a:r>
            <a:r>
              <a:rPr lang="en-US" sz="2800" dirty="0"/>
              <a:t> </a:t>
            </a:r>
            <a:r>
              <a:rPr lang="en-US" sz="2800" dirty="0" err="1" smtClean="0"/>
              <a:t>otobiografi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/>
              <a:t>dipertimbangkan</a:t>
            </a:r>
            <a:r>
              <a:rPr lang="en-US" sz="2800" dirty="0"/>
              <a:t> </a:t>
            </a:r>
            <a:r>
              <a:rPr lang="en-US" sz="2800" dirty="0" smtClean="0"/>
              <a:t>alas an orang </a:t>
            </a:r>
            <a:r>
              <a:rPr lang="en-US" sz="2800" dirty="0" err="1"/>
              <a:t>menulisnya</a:t>
            </a:r>
            <a:r>
              <a:rPr lang="en-US" sz="2800" dirty="0"/>
              <a:t>, </a:t>
            </a:r>
            <a:r>
              <a:rPr lang="en-US" sz="2800" dirty="0" err="1"/>
              <a:t>situasi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kurun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Tulisan-tulisan</a:t>
            </a:r>
            <a:r>
              <a:rPr lang="en-US" sz="2800" dirty="0" smtClean="0"/>
              <a:t> </a:t>
            </a:r>
            <a:r>
              <a:rPr lang="en-US" sz="2800" dirty="0" err="1"/>
              <a:t>pribadi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unsur-unsur</a:t>
            </a:r>
            <a:r>
              <a:rPr lang="en-US" sz="2800" dirty="0"/>
              <a:t> </a:t>
            </a:r>
            <a:r>
              <a:rPr lang="en-US" sz="2800" dirty="0" err="1" smtClean="0"/>
              <a:t>subjektif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disangsikan</a:t>
            </a:r>
            <a:r>
              <a:rPr lang="en-US" sz="2800" dirty="0"/>
              <a:t> </a:t>
            </a:r>
            <a:r>
              <a:rPr lang="en-US" sz="2800" dirty="0" err="1"/>
              <a:t>kebenarannya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8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DOKUMEN RESMI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macam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sv-SE" sz="2800" dirty="0" smtClean="0"/>
              <a:t>yang </a:t>
            </a:r>
            <a:r>
              <a:rPr lang="sv-SE" sz="2800" dirty="0"/>
              <a:t>diterbitkan maupun yang </a:t>
            </a:r>
            <a:r>
              <a:rPr lang="sv-SE" sz="2800" dirty="0" smtClean="0"/>
              <a:t>tidak </a:t>
            </a:r>
            <a:r>
              <a:rPr lang="en-US" sz="2800" dirty="0" err="1" smtClean="0"/>
              <a:t>diterbitkan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tanggung</a:t>
            </a:r>
            <a:r>
              <a:rPr lang="en-US" sz="2800" dirty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</a:t>
            </a:r>
            <a:r>
              <a:rPr lang="en-US" sz="2800" dirty="0" err="1" smtClean="0"/>
              <a:t>badan</a:t>
            </a:r>
            <a:r>
              <a:rPr lang="en-US" sz="2800" dirty="0" smtClean="0"/>
              <a:t> </a:t>
            </a:r>
            <a:r>
              <a:rPr lang="en-US" sz="2800" dirty="0" err="1"/>
              <a:t>resmi</a:t>
            </a:r>
            <a:r>
              <a:rPr lang="en-US" sz="2800" dirty="0"/>
              <a:t>. (Memo, </a:t>
            </a:r>
            <a:r>
              <a:rPr lang="en-US" sz="2800" dirty="0" err="1"/>
              <a:t>pengumuman</a:t>
            </a:r>
            <a:r>
              <a:rPr lang="en-US" sz="2800" dirty="0" smtClean="0"/>
              <a:t>, </a:t>
            </a:r>
            <a:r>
              <a:rPr lang="it-IT" sz="2800" dirty="0" smtClean="0"/>
              <a:t>instruksi</a:t>
            </a:r>
            <a:r>
              <a:rPr lang="it-IT" sz="2800" dirty="0"/>
              <a:t>, peraturan, risalah atau </a:t>
            </a:r>
            <a:r>
              <a:rPr lang="it-IT" sz="2800" dirty="0" smtClean="0"/>
              <a:t>laporan </a:t>
            </a:r>
            <a:r>
              <a:rPr lang="en-US" sz="2800" dirty="0" err="1" smtClean="0"/>
              <a:t>rapat</a:t>
            </a:r>
            <a:r>
              <a:rPr lang="en-US" sz="2800" dirty="0"/>
              <a:t>, </a:t>
            </a:r>
            <a:r>
              <a:rPr lang="en-US" sz="2800" dirty="0" err="1" smtClean="0"/>
              <a:t>keputusan</a:t>
            </a:r>
            <a:r>
              <a:rPr lang="en-US" sz="2800" dirty="0"/>
              <a:t>, </a:t>
            </a:r>
            <a:r>
              <a:rPr lang="en-US" sz="2800" dirty="0" err="1"/>
              <a:t>majalah</a:t>
            </a:r>
            <a:r>
              <a:rPr lang="en-US" sz="2800" dirty="0"/>
              <a:t>, </a:t>
            </a:r>
            <a:r>
              <a:rPr lang="en-US" sz="2800" dirty="0" err="1"/>
              <a:t>buletin</a:t>
            </a:r>
            <a:r>
              <a:rPr lang="en-US" sz="2800" dirty="0" smtClean="0"/>
              <a:t>, </a:t>
            </a:r>
            <a:r>
              <a:rPr lang="fi-FI" sz="2800" dirty="0" smtClean="0"/>
              <a:t>pernyataan </a:t>
            </a:r>
            <a:r>
              <a:rPr lang="fi-FI" sz="2800" dirty="0"/>
              <a:t>atau berita yang </a:t>
            </a:r>
            <a:r>
              <a:rPr lang="fi-FI" sz="2800" dirty="0" smtClean="0"/>
              <a:t>disiarkan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/>
              <a:t>media </a:t>
            </a:r>
            <a:r>
              <a:rPr lang="en-US" sz="2800" dirty="0" err="1"/>
              <a:t>massa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92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2052918"/>
            <a:ext cx="11460480" cy="4449482"/>
          </a:xfrm>
        </p:spPr>
        <p:txBody>
          <a:bodyPr>
            <a:noAutofit/>
          </a:bodyPr>
          <a:lstStyle/>
          <a:p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i="1" dirty="0" err="1"/>
              <a:t>resmi</a:t>
            </a:r>
            <a:r>
              <a:rPr lang="en-US" sz="2400" i="1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terkumpul</a:t>
            </a:r>
            <a:r>
              <a:rPr lang="en-US" sz="2400" dirty="0"/>
              <a:t> di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kantor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Di </a:t>
            </a:r>
            <a:r>
              <a:rPr lang="en-US" sz="2400" dirty="0" err="1"/>
              <a:t>antaranya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yang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terbuka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dibaca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pula yang </a:t>
            </a:r>
            <a:r>
              <a:rPr lang="en-US" sz="2400" dirty="0" err="1"/>
              <a:t>bersifat</a:t>
            </a:r>
            <a:r>
              <a:rPr lang="en-US" sz="2400" dirty="0"/>
              <a:t> intern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fi-FI" sz="2400" dirty="0" smtClean="0"/>
              <a:t>dirahasiakan </a:t>
            </a:r>
            <a:r>
              <a:rPr lang="fi-FI" sz="2400" dirty="0"/>
              <a:t>demi kepEntingan dan keamanan perusahaan, lembaga </a:t>
            </a:r>
            <a:r>
              <a:rPr lang="fi-FI" sz="2400" dirty="0" smtClean="0"/>
              <a:t>atau </a:t>
            </a:r>
            <a:r>
              <a:rPr lang="en-US" sz="2400" dirty="0" err="1" smtClean="0"/>
              <a:t>negara</a:t>
            </a:r>
            <a:r>
              <a:rPr lang="en-US" sz="2400" dirty="0"/>
              <a:t>.</a:t>
            </a:r>
          </a:p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sungguh-sungguh</a:t>
            </a:r>
            <a:r>
              <a:rPr lang="en-US" sz="2400" dirty="0"/>
              <a:t>,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perantaraan</a:t>
            </a:r>
            <a:r>
              <a:rPr lang="en-US" sz="2400" dirty="0"/>
              <a:t> </a:t>
            </a:r>
            <a:r>
              <a:rPr lang="en-US" sz="2400" dirty="0" err="1" smtClean="0"/>
              <a:t>kenalan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intern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konfidensial</a:t>
            </a:r>
            <a:r>
              <a:rPr lang="en-US" sz="2400" dirty="0"/>
              <a:t>.</a:t>
            </a:r>
          </a:p>
          <a:p>
            <a:r>
              <a:rPr lang="sv-SE" sz="2400" dirty="0" smtClean="0"/>
              <a:t>Di </a:t>
            </a:r>
            <a:r>
              <a:rPr lang="sv-SE" sz="2400" dirty="0"/>
              <a:t>antara dokumen resmi ada yang berasal dari pihak atasan </a:t>
            </a:r>
            <a:r>
              <a:rPr lang="sv-SE" sz="2400" dirty="0" smtClean="0"/>
              <a:t>yang ditujukan </a:t>
            </a:r>
            <a:r>
              <a:rPr lang="sv-SE" sz="2400" dirty="0"/>
              <a:t>kepada pihak bawahan, ada pula dokumen dari arus sebaliknya.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43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2918"/>
            <a:ext cx="11623040" cy="4195481"/>
          </a:xfrm>
        </p:spPr>
        <p:txBody>
          <a:bodyPr>
            <a:noAutofit/>
          </a:bodyPr>
          <a:lstStyle/>
          <a:p>
            <a:r>
              <a:rPr lang="en-US" sz="2800" dirty="0"/>
              <a:t>Ada </a:t>
            </a:r>
            <a:r>
              <a:rPr lang="en-US" sz="2800" dirty="0" err="1"/>
              <a:t>dokumen</a:t>
            </a:r>
            <a:r>
              <a:rPr lang="en-US" sz="2800" dirty="0"/>
              <a:t> yang </a:t>
            </a:r>
            <a:r>
              <a:rPr lang="en-US" sz="2800" dirty="0" err="1"/>
              <a:t>disebarkan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internal, 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diedarkan</a:t>
            </a:r>
            <a:r>
              <a:rPr lang="en-US" sz="2800" dirty="0" smtClean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departemen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pula yang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eksternal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yang </a:t>
            </a:r>
            <a:r>
              <a:rPr lang="en-US" sz="2800" dirty="0" err="1"/>
              <a:t>sengaja</a:t>
            </a:r>
            <a:r>
              <a:rPr lang="en-US" sz="2800" dirty="0"/>
              <a:t> </a:t>
            </a:r>
            <a:r>
              <a:rPr lang="en-US" sz="2800" dirty="0" err="1" smtClean="0"/>
              <a:t>disebar</a:t>
            </a:r>
            <a:r>
              <a:rPr lang="en-US" sz="2800" dirty="0" smtClean="0"/>
              <a:t>- </a:t>
            </a:r>
            <a:r>
              <a:rPr lang="en-US" sz="2800" dirty="0" err="1" smtClean="0"/>
              <a:t>luaskan</a:t>
            </a:r>
            <a:r>
              <a:rPr lang="en-US" sz="2800" dirty="0" smtClean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khalayak</a:t>
            </a:r>
            <a:r>
              <a:rPr lang="en-US" sz="2800" dirty="0"/>
              <a:t> </a:t>
            </a:r>
            <a:r>
              <a:rPr lang="en-US" sz="2800" dirty="0" err="1"/>
              <a:t>ramai</a:t>
            </a:r>
            <a:r>
              <a:rPr lang="en-US" sz="2800" dirty="0" smtClean="0"/>
              <a:t>,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buletin</a:t>
            </a:r>
            <a:r>
              <a:rPr lang="en-US" sz="2800" dirty="0"/>
              <a:t>,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tahunan</a:t>
            </a:r>
            <a:r>
              <a:rPr lang="en-US" sz="2800" dirty="0"/>
              <a:t>, </a:t>
            </a:r>
            <a:r>
              <a:rPr lang="en-US" sz="2800" dirty="0" err="1"/>
              <a:t>pengumuman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sebagainya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Di </a:t>
            </a:r>
            <a:r>
              <a:rPr lang="en-US" sz="2800" dirty="0" err="1"/>
              <a:t>sekolah</a:t>
            </a:r>
            <a:r>
              <a:rPr lang="en-US" sz="2800" dirty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induk</a:t>
            </a:r>
            <a:r>
              <a:rPr lang="en-US" sz="2800" dirty="0"/>
              <a:t>, </a:t>
            </a:r>
            <a:r>
              <a:rPr lang="en-US" sz="2800" dirty="0" err="1"/>
              <a:t>daftar</a:t>
            </a:r>
            <a:r>
              <a:rPr lang="en-US" sz="2800" dirty="0"/>
              <a:t> </a:t>
            </a:r>
            <a:r>
              <a:rPr lang="en-US" sz="2800" dirty="0" err="1"/>
              <a:t>angkaangka</a:t>
            </a:r>
            <a:r>
              <a:rPr lang="en-US" sz="2800" dirty="0" smtClean="0"/>
              <a:t>, </a:t>
            </a:r>
            <a:r>
              <a:rPr lang="en-US" sz="2800" dirty="0" err="1" smtClean="0"/>
              <a:t>daftar</a:t>
            </a:r>
            <a:r>
              <a:rPr lang="en-US" sz="2800" dirty="0" smtClean="0"/>
              <a:t> </a:t>
            </a:r>
            <a:r>
              <a:rPr lang="en-US" sz="2800" dirty="0" err="1"/>
              <a:t>absensi</a:t>
            </a:r>
            <a:r>
              <a:rPr lang="en-US" sz="2800" dirty="0"/>
              <a:t>, </a:t>
            </a:r>
            <a:r>
              <a:rPr lang="en-US" sz="2800" dirty="0" err="1"/>
              <a:t>daftar</a:t>
            </a:r>
            <a:r>
              <a:rPr lang="en-US" sz="2800" dirty="0"/>
              <a:t> </a:t>
            </a:r>
            <a:r>
              <a:rPr lang="en-US" sz="2800" dirty="0" err="1"/>
              <a:t>pegawai</a:t>
            </a:r>
            <a:r>
              <a:rPr lang="en-US" sz="2800" dirty="0"/>
              <a:t>, </a:t>
            </a:r>
            <a:r>
              <a:rPr lang="en-US" sz="2800" dirty="0" err="1"/>
              <a:t>persiapan</a:t>
            </a:r>
            <a:r>
              <a:rPr lang="en-US" sz="2800" dirty="0"/>
              <a:t> </a:t>
            </a:r>
            <a:r>
              <a:rPr lang="en-US" sz="2800" dirty="0" err="1"/>
              <a:t>mengajar</a:t>
            </a:r>
            <a:r>
              <a:rPr lang="en-US" sz="2800" dirty="0"/>
              <a:t>, </a:t>
            </a:r>
            <a:r>
              <a:rPr lang="en-US" sz="2800" dirty="0" err="1"/>
              <a:t>hasil</a:t>
            </a:r>
            <a:r>
              <a:rPr lang="en-US" sz="2800" dirty="0"/>
              <a:t> test</a:t>
            </a:r>
            <a:r>
              <a:rPr lang="en-US" sz="2800" dirty="0" smtClean="0"/>
              <a:t>, </a:t>
            </a:r>
            <a:r>
              <a:rPr lang="en-US" sz="2800" dirty="0" err="1" smtClean="0"/>
              <a:t>peraturan</a:t>
            </a:r>
            <a:r>
              <a:rPr lang="en-US" sz="2800" dirty="0" smtClean="0"/>
              <a:t> </a:t>
            </a:r>
            <a:r>
              <a:rPr lang="en-US" sz="2800" dirty="0" err="1"/>
              <a:t>sekolah</a:t>
            </a:r>
            <a:r>
              <a:rPr lang="en-US" sz="2800" dirty="0"/>
              <a:t>,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tamu</a:t>
            </a:r>
            <a:r>
              <a:rPr lang="en-US" sz="2800" dirty="0"/>
              <a:t>, </a:t>
            </a:r>
            <a:r>
              <a:rPr lang="en-US" sz="2800" dirty="0" err="1"/>
              <a:t>kurikulum</a:t>
            </a:r>
            <a:r>
              <a:rPr lang="en-US" sz="2800" dirty="0"/>
              <a:t> </a:t>
            </a:r>
            <a:r>
              <a:rPr lang="en-US" sz="2800" dirty="0" err="1"/>
              <a:t>sekolah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sebagainya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62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16528" cy="4195481"/>
          </a:xfrm>
        </p:spPr>
        <p:txBody>
          <a:bodyPr>
            <a:noAutofit/>
          </a:bodyPr>
          <a:lstStyle/>
          <a:p>
            <a:r>
              <a:rPr lang="en-US" sz="2800" dirty="0" err="1"/>
              <a:t>Foto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deskriptif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 smtClean="0"/>
              <a:t>situasi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Foto</a:t>
            </a:r>
            <a:r>
              <a:rPr lang="en-US" sz="2800" dirty="0" smtClean="0"/>
              <a:t> </a:t>
            </a:r>
            <a:r>
              <a:rPr lang="en-US" sz="2800" dirty="0"/>
              <a:t>lama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 </a:t>
            </a:r>
            <a:r>
              <a:rPr lang="en-US" sz="2800" dirty="0" err="1" smtClean="0"/>
              <a:t>sosial-budaya</a:t>
            </a:r>
            <a:r>
              <a:rPr lang="en-US" sz="2800" dirty="0" smtClean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foto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diambil</a:t>
            </a:r>
            <a:r>
              <a:rPr lang="en-US" sz="2800" dirty="0"/>
              <a:t>,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memahaminya</a:t>
            </a:r>
            <a:r>
              <a:rPr lang="en-US" sz="2800" dirty="0"/>
              <a:t>.</a:t>
            </a:r>
          </a:p>
          <a:p>
            <a:r>
              <a:rPr lang="nn-NO" sz="2800" dirty="0" smtClean="0"/>
              <a:t>Foto </a:t>
            </a:r>
            <a:r>
              <a:rPr lang="nn-NO" sz="2800" dirty="0"/>
              <a:t>dibuat dengan maksud tertentu dalam </a:t>
            </a:r>
            <a:r>
              <a:rPr lang="nn-NO" sz="2800" dirty="0" smtClean="0"/>
              <a:t>keadaan </a:t>
            </a:r>
            <a:r>
              <a:rPr lang="en-US" sz="2800" dirty="0" err="1" smtClean="0"/>
              <a:t>sosio-kultural</a:t>
            </a:r>
            <a:r>
              <a:rPr lang="en-US" sz="2800" dirty="0" smtClean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Foto</a:t>
            </a:r>
            <a:r>
              <a:rPr lang="en-US" sz="2800" dirty="0" smtClean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mengungkapkan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menyembunyikan</a:t>
            </a:r>
            <a:r>
              <a:rPr lang="en-US" sz="2800" dirty="0" smtClean="0"/>
              <a:t> </a:t>
            </a:r>
            <a:r>
              <a:rPr lang="en-US" sz="2800" dirty="0" err="1" smtClean="0"/>
              <a:t>hal-hal</a:t>
            </a:r>
            <a:r>
              <a:rPr lang="en-US" sz="2800" dirty="0" smtClean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83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BAHAN STATISTIK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11728" cy="4195481"/>
          </a:xfrm>
        </p:spPr>
        <p:txBody>
          <a:bodyPr>
            <a:normAutofit/>
          </a:bodyPr>
          <a:lstStyle/>
          <a:p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statistik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dimiliki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tiap</a:t>
            </a:r>
            <a:r>
              <a:rPr lang="en-US" sz="2800" dirty="0"/>
              <a:t> </a:t>
            </a:r>
            <a:r>
              <a:rPr lang="en-US" sz="2800" dirty="0" err="1"/>
              <a:t>lembaga</a:t>
            </a:r>
            <a:r>
              <a:rPr lang="en-US" sz="2800" dirty="0"/>
              <a:t>,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/>
              <a:t>organisasi</a:t>
            </a:r>
            <a:r>
              <a:rPr lang="en-US" sz="2800" dirty="0" smtClean="0"/>
              <a:t>.</a:t>
            </a:r>
          </a:p>
          <a:p>
            <a:r>
              <a:rPr lang="sv-SE" sz="2800" dirty="0"/>
              <a:t>Data itu dapat memberikan informasi deskriptif bila dianalisis.</a:t>
            </a:r>
          </a:p>
          <a:p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/>
              <a:t>dipertanyakan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data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dikumpulkan</a:t>
            </a:r>
            <a:r>
              <a:rPr lang="en-US" sz="2800" dirty="0"/>
              <a:t>,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kehendak</a:t>
            </a:r>
            <a:r>
              <a:rPr lang="en-US" sz="2800" dirty="0" smtClean="0"/>
              <a:t> </a:t>
            </a:r>
            <a:r>
              <a:rPr lang="en-US" sz="2800" dirty="0" err="1"/>
              <a:t>siapa</a:t>
            </a:r>
            <a:r>
              <a:rPr lang="en-US" sz="2800" dirty="0"/>
              <a:t>,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menyusun</a:t>
            </a:r>
            <a:r>
              <a:rPr lang="en-US" sz="2800" dirty="0"/>
              <a:t> data,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07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Pekerjaan Dokumentasi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Menentukan lokasi dokumen dari berbagai sumber (diterbitkan atau tidak diterbitkan)</a:t>
            </a:r>
          </a:p>
          <a:p>
            <a:r>
              <a:rPr lang="id-ID" sz="2800" dirty="0" smtClean="0"/>
              <a:t>Mengabstrak dokumen</a:t>
            </a:r>
          </a:p>
          <a:p>
            <a:r>
              <a:rPr lang="id-ID" sz="2800" dirty="0" smtClean="0"/>
              <a:t>Mengklasifikasi dokumen</a:t>
            </a:r>
          </a:p>
          <a:p>
            <a:r>
              <a:rPr lang="id-ID" sz="2800" dirty="0" smtClean="0"/>
              <a:t>Mengindeks dokumen</a:t>
            </a:r>
          </a:p>
          <a:p>
            <a:r>
              <a:rPr lang="id-ID" sz="2800" dirty="0" smtClean="0"/>
              <a:t>Merekem dan diseminasi  informasi dokumen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91744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Jasa dokumentasi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Menelusur informasi dokumen</a:t>
            </a:r>
          </a:p>
          <a:p>
            <a:r>
              <a:rPr lang="id-ID" sz="3200" dirty="0" smtClean="0"/>
              <a:t>Menyediakan dokumen </a:t>
            </a:r>
            <a:r>
              <a:rPr lang="id-ID" sz="3200" dirty="0" smtClean="0">
                <a:sym typeface="Wingdings" pitchFamily="2" charset="2"/>
              </a:rPr>
              <a:t> jika perlu sampai ke pusat dokumentasi lain</a:t>
            </a:r>
          </a:p>
          <a:p>
            <a:r>
              <a:rPr lang="id-ID" sz="3200" dirty="0" smtClean="0">
                <a:sym typeface="Wingdings" pitchFamily="2" charset="2"/>
              </a:rPr>
              <a:t>Mereproduksi dokumen  mikrofilm, mikrofis</a:t>
            </a:r>
          </a:p>
          <a:p>
            <a:r>
              <a:rPr lang="id-ID" sz="3200" dirty="0" smtClean="0">
                <a:sym typeface="Wingdings" pitchFamily="2" charset="2"/>
              </a:rPr>
              <a:t>Menyediakan jasa penerjemahan</a:t>
            </a:r>
          </a:p>
          <a:p>
            <a:pPr marL="0" indent="0">
              <a:buNone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7518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 Objective</a:t>
            </a:r>
          </a:p>
          <a:p>
            <a:r>
              <a:rPr lang="en-US" b="1" dirty="0" smtClean="0"/>
              <a:t>Be Specific</a:t>
            </a:r>
          </a:p>
          <a:p>
            <a:r>
              <a:rPr lang="en-US" b="1" dirty="0" smtClean="0"/>
              <a:t>Be Clear and Consistent</a:t>
            </a:r>
          </a:p>
          <a:p>
            <a:r>
              <a:rPr lang="en-US" b="1" dirty="0"/>
              <a:t>Record all relevant information including communications with other members of the </a:t>
            </a:r>
            <a:r>
              <a:rPr lang="en-US" b="1" dirty="0" smtClean="0"/>
              <a:t>team.</a:t>
            </a:r>
          </a:p>
          <a:p>
            <a:r>
              <a:rPr lang="en-US" b="1" dirty="0"/>
              <a:t>Respect </a:t>
            </a:r>
            <a:r>
              <a:rPr lang="en-US" b="1" dirty="0" smtClean="0"/>
              <a:t>confidentiality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590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RASIONALISASI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45920"/>
            <a:ext cx="12192000" cy="4917440"/>
          </a:xfrm>
        </p:spPr>
        <p:txBody>
          <a:bodyPr>
            <a:noAutofit/>
          </a:bodyPr>
          <a:lstStyle/>
          <a:p>
            <a:r>
              <a:rPr lang="es-ES" sz="2800" dirty="0" err="1"/>
              <a:t>Hasil</a:t>
            </a:r>
            <a:r>
              <a:rPr lang="es-ES" sz="2800" dirty="0"/>
              <a:t> </a:t>
            </a:r>
            <a:r>
              <a:rPr lang="es-ES" sz="2800" dirty="0" err="1"/>
              <a:t>penelitian</a:t>
            </a:r>
            <a:r>
              <a:rPr lang="es-ES" sz="2800" dirty="0"/>
              <a:t> </a:t>
            </a:r>
            <a:r>
              <a:rPr lang="es-ES" sz="2800" dirty="0" err="1"/>
              <a:t>dari</a:t>
            </a:r>
            <a:r>
              <a:rPr lang="es-ES" sz="2800" dirty="0"/>
              <a:t> </a:t>
            </a:r>
            <a:r>
              <a:rPr lang="es-ES" sz="2800" dirty="0" err="1"/>
              <a:t>observasi</a:t>
            </a:r>
            <a:r>
              <a:rPr lang="es-ES" sz="2800" dirty="0"/>
              <a:t> </a:t>
            </a:r>
            <a:r>
              <a:rPr lang="es-ES" sz="2800" dirty="0" err="1"/>
              <a:t>atau</a:t>
            </a:r>
            <a:r>
              <a:rPr lang="es-ES" sz="2800" dirty="0"/>
              <a:t> </a:t>
            </a:r>
            <a:r>
              <a:rPr lang="es-ES" sz="2800" dirty="0" err="1"/>
              <a:t>wawancara</a:t>
            </a:r>
            <a:r>
              <a:rPr lang="es-ES" sz="2800" dirty="0"/>
              <a:t>, </a:t>
            </a:r>
            <a:r>
              <a:rPr lang="es-ES" sz="2800" dirty="0" err="1" smtClean="0"/>
              <a:t>akan</a:t>
            </a:r>
            <a:r>
              <a:rPr lang="es-E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/>
              <a:t>kredibel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dipercaya</a:t>
            </a:r>
            <a:r>
              <a:rPr lang="en-US" sz="2800" dirty="0"/>
              <a:t> </a:t>
            </a:r>
            <a:r>
              <a:rPr lang="en-US" sz="2800" dirty="0" err="1"/>
              <a:t>kalau</a:t>
            </a:r>
            <a:r>
              <a:rPr lang="en-US" sz="2800" dirty="0"/>
              <a:t> </a:t>
            </a:r>
            <a:r>
              <a:rPr lang="en-US" sz="2800" dirty="0" err="1"/>
              <a:t>didukung</a:t>
            </a:r>
            <a:r>
              <a:rPr lang="en-US" sz="2800" dirty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</a:t>
            </a:r>
            <a:r>
              <a:rPr lang="en-US" sz="2800" dirty="0" err="1"/>
              <a:t>pribadi</a:t>
            </a:r>
            <a:r>
              <a:rPr lang="en-US" sz="2800" dirty="0"/>
              <a:t> </a:t>
            </a:r>
            <a:r>
              <a:rPr lang="en-US" sz="2800" dirty="0" err="1"/>
              <a:t>kehidupan</a:t>
            </a:r>
            <a:r>
              <a:rPr lang="en-US" sz="2800" dirty="0"/>
              <a:t> di </a:t>
            </a:r>
            <a:r>
              <a:rPr lang="en-US" sz="2800" dirty="0" err="1"/>
              <a:t>masa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, di </a:t>
            </a:r>
            <a:r>
              <a:rPr lang="en-US" sz="2800" dirty="0" err="1"/>
              <a:t>sekolah</a:t>
            </a:r>
            <a:r>
              <a:rPr lang="en-US" sz="2800" dirty="0"/>
              <a:t>, </a:t>
            </a:r>
            <a:r>
              <a:rPr lang="en-US" sz="2800" dirty="0" smtClean="0"/>
              <a:t>di </a:t>
            </a:r>
            <a:r>
              <a:rPr lang="sv-SE" sz="2800" dirty="0" smtClean="0"/>
              <a:t>tempat </a:t>
            </a:r>
            <a:r>
              <a:rPr lang="sv-SE" sz="2800" dirty="0"/>
              <a:t>kerja, di masyarakat, dan autobiografi.</a:t>
            </a:r>
          </a:p>
          <a:p>
            <a:r>
              <a:rPr lang="en-US" sz="2800" dirty="0" smtClean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kredibel</a:t>
            </a:r>
            <a:r>
              <a:rPr lang="en-US" sz="2800" dirty="0"/>
              <a:t>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 smtClean="0"/>
              <a:t>didukung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/>
              <a:t>foto-foto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karya</a:t>
            </a:r>
            <a:r>
              <a:rPr lang="en-US" sz="2800" dirty="0"/>
              <a:t> </a:t>
            </a:r>
            <a:r>
              <a:rPr lang="en-US" sz="2800" dirty="0" err="1"/>
              <a:t>tulis</a:t>
            </a:r>
            <a:r>
              <a:rPr lang="en-US" sz="2800" dirty="0"/>
              <a:t> </a:t>
            </a:r>
            <a:r>
              <a:rPr lang="en-US" sz="2800" dirty="0" err="1"/>
              <a:t>akademik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seni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/>
              <a:t>ada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yang </a:t>
            </a:r>
            <a:r>
              <a:rPr lang="en-US" sz="2800" dirty="0" err="1"/>
              <a:t>stabil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reaktif</a:t>
            </a:r>
            <a:r>
              <a:rPr lang="en-US" sz="2800" dirty="0"/>
              <a:t>,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ditemukan</a:t>
            </a:r>
            <a:endParaRPr lang="en-US" sz="2800" dirty="0"/>
          </a:p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/>
              <a:t>bukti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pengujian</a:t>
            </a:r>
            <a:r>
              <a:rPr lang="en-US" sz="2800" dirty="0"/>
              <a:t>;</a:t>
            </a:r>
          </a:p>
          <a:p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/>
              <a:t>alamiah</a:t>
            </a:r>
            <a:r>
              <a:rPr lang="en-US" sz="2800" dirty="0"/>
              <a:t>,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konteks</a:t>
            </a:r>
            <a:r>
              <a:rPr lang="en-US" sz="2800" dirty="0"/>
              <a:t>, </a:t>
            </a:r>
            <a:r>
              <a:rPr lang="en-US" sz="2800" dirty="0" err="1"/>
              <a:t>muncul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konteks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3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Walaupun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dicermati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kredibilitas</a:t>
            </a:r>
            <a:r>
              <a:rPr lang="en-US" sz="2800" dirty="0"/>
              <a:t> yang </a:t>
            </a:r>
            <a:r>
              <a:rPr lang="en-US" sz="2800" dirty="0" err="1"/>
              <a:t>tinggi</a:t>
            </a:r>
            <a:r>
              <a:rPr lang="en-US" sz="2800" dirty="0" smtClean="0"/>
              <a:t>.  </a:t>
            </a:r>
          </a:p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foto</a:t>
            </a:r>
            <a:r>
              <a:rPr lang="en-US" sz="2800" dirty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mencerminkan</a:t>
            </a:r>
            <a:r>
              <a:rPr lang="en-US" sz="2800" dirty="0" smtClean="0"/>
              <a:t> </a:t>
            </a:r>
            <a:r>
              <a:rPr lang="en-US" sz="2800" dirty="0" err="1"/>
              <a:t>keadaan</a:t>
            </a:r>
            <a:r>
              <a:rPr lang="en-US" sz="2800" dirty="0"/>
              <a:t> </a:t>
            </a:r>
            <a:r>
              <a:rPr lang="en-US" sz="2800" dirty="0" err="1"/>
              <a:t>aslinya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 smtClean="0"/>
              <a:t>foto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kepentingan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  <a:p>
            <a:r>
              <a:rPr lang="sv-SE" sz="2800" dirty="0" smtClean="0"/>
              <a:t>Demikian </a:t>
            </a:r>
            <a:r>
              <a:rPr lang="sv-SE" sz="2800" dirty="0"/>
              <a:t>juga autobiografi yang ditulis </a:t>
            </a:r>
            <a:r>
              <a:rPr lang="sv-SE" sz="2800" dirty="0" smtClean="0"/>
              <a:t>untuk </a:t>
            </a:r>
            <a:r>
              <a:rPr lang="en-US" sz="2800" dirty="0" err="1" smtClean="0"/>
              <a:t>dirinya</a:t>
            </a:r>
            <a:r>
              <a:rPr lang="en-US" sz="2800" dirty="0" smtClean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subyektif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01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DOKUMEN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1) </a:t>
            </a:r>
            <a:r>
              <a:rPr lang="en-US" sz="3200" dirty="0" err="1"/>
              <a:t>Sumber</a:t>
            </a:r>
            <a:r>
              <a:rPr lang="en-US" sz="3200" dirty="0"/>
              <a:t> Primer</a:t>
            </a:r>
          </a:p>
          <a:p>
            <a:r>
              <a:rPr lang="en-US" sz="3200" dirty="0"/>
              <a:t>2)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Sekunder</a:t>
            </a:r>
            <a:endParaRPr lang="en-US" sz="3200" dirty="0"/>
          </a:p>
          <a:p>
            <a:r>
              <a:rPr lang="en-US" sz="3200" dirty="0"/>
              <a:t>3) </a:t>
            </a:r>
            <a:r>
              <a:rPr lang="en-US" sz="3200" dirty="0" err="1"/>
              <a:t>Dokumentasi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r>
              <a:rPr lang="en-US" sz="3200" dirty="0"/>
              <a:t>4) </a:t>
            </a:r>
            <a:r>
              <a:rPr lang="en-US" sz="3200" dirty="0" err="1"/>
              <a:t>Dokumentasi</a:t>
            </a:r>
            <a:r>
              <a:rPr lang="en-US" sz="3200" dirty="0"/>
              <a:t> </a:t>
            </a:r>
            <a:r>
              <a:rPr lang="en-US" sz="3200" dirty="0" err="1"/>
              <a:t>Resmi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02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Bahan</a:t>
            </a:r>
            <a:r>
              <a:rPr lang="en-US" sz="3200" dirty="0"/>
              <a:t> yang </a:t>
            </a:r>
            <a:r>
              <a:rPr lang="en-US" sz="3200" dirty="0" err="1"/>
              <a:t>diperoleh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primer (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s-ES" sz="3200" dirty="0" smtClean="0"/>
              <a:t>tangan </a:t>
            </a:r>
            <a:r>
              <a:rPr lang="es-ES" sz="3200" dirty="0" err="1" smtClean="0"/>
              <a:t>pertama</a:t>
            </a:r>
            <a:r>
              <a:rPr lang="es-ES" sz="3200" dirty="0"/>
              <a:t>), </a:t>
            </a:r>
            <a:r>
              <a:rPr lang="es-ES" sz="3200" dirty="0" err="1"/>
              <a:t>yaitu</a:t>
            </a:r>
            <a:r>
              <a:rPr lang="es-ES" sz="3200" dirty="0"/>
              <a:t> </a:t>
            </a:r>
            <a:r>
              <a:rPr lang="es-ES" sz="3200" dirty="0" err="1"/>
              <a:t>sumber</a:t>
            </a:r>
            <a:r>
              <a:rPr lang="es-ES" sz="3200" dirty="0"/>
              <a:t> yang secara </a:t>
            </a:r>
            <a:r>
              <a:rPr lang="es-ES" sz="3200" dirty="0" err="1" smtClean="0"/>
              <a:t>langsung</a:t>
            </a:r>
            <a:r>
              <a:rPr lang="es-ES" sz="3200" dirty="0" smtClean="0"/>
              <a:t> </a:t>
            </a:r>
            <a:r>
              <a:rPr lang="en-US" sz="3200" dirty="0" err="1" smtClean="0"/>
              <a:t>bertanggung</a:t>
            </a:r>
            <a:r>
              <a:rPr lang="en-US" sz="3200" dirty="0" smtClean="0"/>
              <a:t> </a:t>
            </a:r>
            <a:r>
              <a:rPr lang="en-US" sz="3200" dirty="0" err="1"/>
              <a:t>jawab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tsb</a:t>
            </a:r>
            <a:endParaRPr lang="en-US" sz="3200" dirty="0"/>
          </a:p>
          <a:p>
            <a:pPr marL="0" indent="0">
              <a:buNone/>
            </a:pPr>
            <a:r>
              <a:rPr lang="sv-SE" sz="3200" dirty="0" smtClean="0">
                <a:sym typeface="Wingdings" panose="05000000000000000000" pitchFamily="2" charset="2"/>
              </a:rPr>
              <a:t>	</a:t>
            </a:r>
            <a:r>
              <a:rPr lang="sv-SE" sz="3200" dirty="0" smtClean="0"/>
              <a:t> </a:t>
            </a:r>
            <a:r>
              <a:rPr lang="sv-SE" sz="3200" dirty="0"/>
              <a:t>Bahan ini mempunyai nilai yang sangat </a:t>
            </a:r>
            <a:r>
              <a:rPr lang="sv-SE" sz="3200" dirty="0" smtClean="0"/>
              <a:t>	berarti,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/>
              <a:t>keautentikannya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err="1" smtClean="0"/>
              <a:t>dipertanggung</a:t>
            </a:r>
            <a:r>
              <a:rPr lang="en-US" sz="3200" dirty="0" smtClean="0"/>
              <a:t> </a:t>
            </a:r>
            <a:r>
              <a:rPr lang="en-US" sz="3200" dirty="0" err="1" smtClean="0"/>
              <a:t>jawabkan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32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Bahan</a:t>
            </a:r>
            <a:r>
              <a:rPr lang="en-US" sz="2800" dirty="0"/>
              <a:t>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sekunder</a:t>
            </a:r>
            <a:r>
              <a:rPr lang="en-US" sz="2800" dirty="0"/>
              <a:t> (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tangan</a:t>
            </a:r>
            <a:r>
              <a:rPr lang="en-US" sz="2800" dirty="0" smtClean="0"/>
              <a:t> </a:t>
            </a:r>
            <a:r>
              <a:rPr lang="en-US" sz="2800" dirty="0" err="1"/>
              <a:t>kedua</a:t>
            </a:r>
            <a:r>
              <a:rPr lang="en-US" sz="2800" dirty="0"/>
              <a:t>),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 smtClean="0"/>
              <a:t>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memperolehnya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orang lain</a:t>
            </a:r>
            <a:r>
              <a:rPr lang="en-US" sz="2800" dirty="0" smtClean="0"/>
              <a:t>, </a:t>
            </a:r>
            <a:r>
              <a:rPr lang="fi-FI" sz="2800" dirty="0" smtClean="0"/>
              <a:t>baik </a:t>
            </a:r>
            <a:r>
              <a:rPr lang="fi-FI" sz="2800" dirty="0"/>
              <a:t>dalam bentuk turunan, salinan, ataupun </a:t>
            </a:r>
            <a:r>
              <a:rPr lang="fi-FI" sz="2800" dirty="0" smtClean="0"/>
              <a:t>bahan yang </a:t>
            </a:r>
            <a:r>
              <a:rPr lang="fi-FI" sz="2800" dirty="0"/>
              <a:t>dimiliki bukan oleh tangan pertama</a:t>
            </a:r>
          </a:p>
          <a:p>
            <a:r>
              <a:rPr lang="sv-SE" sz="2800" dirty="0" smtClean="0">
                <a:sym typeface="Wingdings" panose="05000000000000000000" pitchFamily="2" charset="2"/>
              </a:rPr>
              <a:t></a:t>
            </a:r>
            <a:r>
              <a:rPr lang="sv-SE" sz="2800" dirty="0" smtClean="0"/>
              <a:t> </a:t>
            </a:r>
            <a:r>
              <a:rPr lang="sv-SE" sz="2800" dirty="0"/>
              <a:t>hanya dapat digunakan bila sumber primer </a:t>
            </a:r>
            <a:r>
              <a:rPr lang="sv-SE" sz="2800" dirty="0" smtClean="0"/>
              <a:t>tidak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/>
              <a:t>bahan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seleksi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/>
              <a:t>kritik</a:t>
            </a:r>
            <a:r>
              <a:rPr lang="en-US" sz="2800" dirty="0"/>
              <a:t> yang </a:t>
            </a:r>
            <a:r>
              <a:rPr lang="en-US" sz="2800" dirty="0" err="1"/>
              <a:t>mendalam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9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DOKUMENTASI PRIBADI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 </a:t>
            </a:r>
            <a:r>
              <a:rPr lang="en-US" sz="3200" dirty="0" err="1"/>
              <a:t>Segala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dokumen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 smtClean="0"/>
              <a:t>catatan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/>
              <a:t>karangan</a:t>
            </a:r>
            <a:r>
              <a:rPr lang="en-US" sz="3200" dirty="0"/>
              <a:t> </a:t>
            </a:r>
            <a:r>
              <a:rPr lang="en-US" sz="3200" dirty="0" err="1"/>
              <a:t>seseorang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 smtClean="0"/>
              <a:t>tertulis</a:t>
            </a:r>
            <a:r>
              <a:rPr lang="en-US" sz="3200" dirty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/>
              <a:t>tindakan</a:t>
            </a:r>
            <a:r>
              <a:rPr lang="en-US" sz="3200" dirty="0"/>
              <a:t>, </a:t>
            </a:r>
            <a:r>
              <a:rPr lang="en-US" sz="3200" dirty="0" err="1"/>
              <a:t>pengalaman</a:t>
            </a:r>
            <a:r>
              <a:rPr lang="en-US" sz="3200" dirty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 </a:t>
            </a:r>
            <a:r>
              <a:rPr lang="en-US" sz="3200" dirty="0" err="1" smtClean="0"/>
              <a:t>kepercayaannya</a:t>
            </a:r>
            <a:r>
              <a:rPr lang="en-US" sz="3200" dirty="0"/>
              <a:t>, yang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 smtClean="0"/>
              <a:t>tanggung</a:t>
            </a:r>
            <a:r>
              <a:rPr lang="en-US" sz="3200" dirty="0" smtClean="0"/>
              <a:t> </a:t>
            </a:r>
            <a:r>
              <a:rPr lang="en-US" sz="3200" dirty="0" err="1" smtClean="0"/>
              <a:t>jawab</a:t>
            </a:r>
            <a:r>
              <a:rPr lang="en-US" sz="3200" dirty="0" smtClean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wewenang</a:t>
            </a:r>
            <a:r>
              <a:rPr lang="en-US" sz="3200" dirty="0"/>
              <a:t> </a:t>
            </a:r>
            <a:r>
              <a:rPr lang="en-US" sz="3200" dirty="0" err="1" smtClean="0"/>
              <a:t>perseorangan</a:t>
            </a:r>
            <a:r>
              <a:rPr lang="en-US" sz="3200" dirty="0" smtClean="0"/>
              <a:t> (</a:t>
            </a:r>
            <a:r>
              <a:rPr lang="en-US" sz="3200" dirty="0" err="1"/>
              <a:t>manuskrip</a:t>
            </a:r>
            <a:r>
              <a:rPr lang="en-US" sz="3200" dirty="0"/>
              <a:t>, </a:t>
            </a:r>
            <a:r>
              <a:rPr lang="en-US" sz="3200" dirty="0" err="1"/>
              <a:t>biografi</a:t>
            </a:r>
            <a:r>
              <a:rPr lang="en-US" sz="3200" dirty="0"/>
              <a:t>,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harian</a:t>
            </a:r>
            <a:r>
              <a:rPr lang="en-US" sz="3200" dirty="0"/>
              <a:t>, </a:t>
            </a:r>
            <a:r>
              <a:rPr lang="en-US" sz="3200" dirty="0" err="1" smtClean="0"/>
              <a:t>surat</a:t>
            </a:r>
            <a:r>
              <a:rPr lang="en-US" sz="3200" dirty="0" smtClean="0"/>
              <a:t> </a:t>
            </a:r>
            <a:r>
              <a:rPr lang="en-US" sz="3200" dirty="0" err="1" smtClean="0"/>
              <a:t>pribadi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autobiografi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18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Keterangan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Keuntungan bahan tulisan ini antara lain ialah bahwa bahan itu </a:t>
            </a:r>
            <a:r>
              <a:rPr lang="fi-FI" sz="2800" dirty="0" smtClean="0"/>
              <a:t>telah </a:t>
            </a:r>
            <a:r>
              <a:rPr lang="it-IT" sz="2800" dirty="0" smtClean="0"/>
              <a:t>ada</a:t>
            </a:r>
            <a:r>
              <a:rPr lang="it-IT" sz="2800" dirty="0"/>
              <a:t>, telah tersedia dan siap pakai.</a:t>
            </a:r>
          </a:p>
          <a:p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meminta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,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mempelajarinya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ditimba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dianalisis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cermat</a:t>
            </a:r>
            <a:r>
              <a:rPr lang="en-US" sz="2800" dirty="0"/>
              <a:t> yang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dijalankan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02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869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Pengantar Arsip dan Dokumentasi 2</vt:lpstr>
      <vt:lpstr>Prinsip Dokumentasi</vt:lpstr>
      <vt:lpstr>RASIONALISASI</vt:lpstr>
      <vt:lpstr>PowerPoint Presentation</vt:lpstr>
      <vt:lpstr>JENIS DOKUMEN</vt:lpstr>
      <vt:lpstr>Keterangan….</vt:lpstr>
      <vt:lpstr>PowerPoint Presentation</vt:lpstr>
      <vt:lpstr>DOKUMENTASI PRIBADI</vt:lpstr>
      <vt:lpstr>Keterangan</vt:lpstr>
      <vt:lpstr>Keterangan lanjutan……</vt:lpstr>
      <vt:lpstr>Keterangan lanjutan…</vt:lpstr>
      <vt:lpstr>DOKUMEN RESMI</vt:lpstr>
      <vt:lpstr>Keterangan…</vt:lpstr>
      <vt:lpstr>PowerPoint Presentation</vt:lpstr>
      <vt:lpstr>FOTO</vt:lpstr>
      <vt:lpstr>BAHAN STATISTIK</vt:lpstr>
      <vt:lpstr>Pekerjaan Dokumentasi</vt:lpstr>
      <vt:lpstr>Jasa dokumentasi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</dc:title>
  <dc:creator>acer</dc:creator>
  <cp:lastModifiedBy>acer</cp:lastModifiedBy>
  <cp:revision>12</cp:revision>
  <dcterms:created xsi:type="dcterms:W3CDTF">2017-11-03T04:17:26Z</dcterms:created>
  <dcterms:modified xsi:type="dcterms:W3CDTF">2018-11-05T02:40:41Z</dcterms:modified>
</cp:coreProperties>
</file>