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8"/>
  </p:notesMasterIdLst>
  <p:sldIdLst>
    <p:sldId id="260" r:id="rId2"/>
    <p:sldId id="258" r:id="rId3"/>
    <p:sldId id="302" r:id="rId4"/>
    <p:sldId id="259" r:id="rId5"/>
    <p:sldId id="303" r:id="rId6"/>
    <p:sldId id="284" r:id="rId7"/>
  </p:sldIdLst>
  <p:sldSz cx="9144000" cy="5143500" type="screen16x9"/>
  <p:notesSz cx="6858000" cy="9144000"/>
  <p:embeddedFontLst>
    <p:embeddedFont>
      <p:font typeface="Arvo" panose="020B0604020202020204" charset="0"/>
      <p:regular r:id="rId9"/>
      <p:bold r:id="rId10"/>
      <p:italic r:id="rId11"/>
      <p:boldItalic r:id="rId12"/>
    </p:embeddedFont>
    <p:embeddedFont>
      <p:font typeface="Ubuntu Light" panose="020B0604020202020204" charset="0"/>
      <p:regular r:id="rId13"/>
      <p:bold r:id="rId14"/>
      <p:italic r:id="rId15"/>
      <p:boldItalic r:id="rId16"/>
    </p:embeddedFont>
    <p:embeddedFont>
      <p:font typeface="Ubuntu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89">
          <p15:clr>
            <a:srgbClr val="A4A3A4"/>
          </p15:clr>
        </p15:guide>
        <p15:guide id="2" orient="horz" pos="23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9C71C59-9C6B-4BDA-ADB2-50978EFD11CE}">
  <a:tblStyle styleId="{D9C71C59-9C6B-4BDA-ADB2-50978EFD11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489"/>
        <p:guide orient="horz" pos="231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7653396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3547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3de7457949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3de7457949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5623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4371c1185a_0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4371c1185a_0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971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g3de7457949_0_7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2" name="Google Shape;1152;g3de7457949_0_7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8678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&amp; subtitle slide" type="secHead">
  <p:cSld name="SECTION_HEADER">
    <p:bg>
      <p:bgPr>
        <a:solidFill>
          <a:srgbClr val="6D45BB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3"/>
          <p:cNvGrpSpPr/>
          <p:nvPr/>
        </p:nvGrpSpPr>
        <p:grpSpPr>
          <a:xfrm>
            <a:off x="75401" y="-60648"/>
            <a:ext cx="9144021" cy="5264777"/>
            <a:chOff x="808900" y="238125"/>
            <a:chExt cx="2732250" cy="1573125"/>
          </a:xfrm>
        </p:grpSpPr>
        <p:sp>
          <p:nvSpPr>
            <p:cNvPr id="57" name="Google Shape;57;p3"/>
            <p:cNvSpPr/>
            <p:nvPr/>
          </p:nvSpPr>
          <p:spPr>
            <a:xfrm>
              <a:off x="877975" y="405600"/>
              <a:ext cx="502850" cy="464425"/>
            </a:xfrm>
            <a:custGeom>
              <a:avLst/>
              <a:gdLst/>
              <a:ahLst/>
              <a:cxnLst/>
              <a:rect l="l" t="t" r="r" b="b"/>
              <a:pathLst>
                <a:path w="20114" h="18577" extrusionOk="0">
                  <a:moveTo>
                    <a:pt x="19890" y="1"/>
                  </a:moveTo>
                  <a:cubicBezTo>
                    <a:pt x="19845" y="1"/>
                    <a:pt x="19801" y="22"/>
                    <a:pt x="19758" y="65"/>
                  </a:cubicBezTo>
                  <a:lnTo>
                    <a:pt x="1958" y="17864"/>
                  </a:lnTo>
                  <a:cubicBezTo>
                    <a:pt x="1780" y="18089"/>
                    <a:pt x="1535" y="18201"/>
                    <a:pt x="1289" y="18201"/>
                  </a:cubicBezTo>
                  <a:cubicBezTo>
                    <a:pt x="1044" y="18201"/>
                    <a:pt x="798" y="18089"/>
                    <a:pt x="620" y="17864"/>
                  </a:cubicBezTo>
                  <a:cubicBezTo>
                    <a:pt x="264" y="17508"/>
                    <a:pt x="264" y="16974"/>
                    <a:pt x="620" y="16533"/>
                  </a:cubicBezTo>
                  <a:lnTo>
                    <a:pt x="7832" y="9321"/>
                  </a:lnTo>
                  <a:cubicBezTo>
                    <a:pt x="7918" y="9321"/>
                    <a:pt x="7918" y="9143"/>
                    <a:pt x="7832" y="9143"/>
                  </a:cubicBezTo>
                  <a:cubicBezTo>
                    <a:pt x="7786" y="9100"/>
                    <a:pt x="7741" y="9078"/>
                    <a:pt x="7697" y="9078"/>
                  </a:cubicBezTo>
                  <a:cubicBezTo>
                    <a:pt x="7652" y="9078"/>
                    <a:pt x="7608" y="9100"/>
                    <a:pt x="7562" y="9143"/>
                  </a:cubicBezTo>
                  <a:lnTo>
                    <a:pt x="356" y="16355"/>
                  </a:lnTo>
                  <a:cubicBezTo>
                    <a:pt x="86" y="16533"/>
                    <a:pt x="0" y="16889"/>
                    <a:pt x="0" y="17245"/>
                  </a:cubicBezTo>
                  <a:cubicBezTo>
                    <a:pt x="0" y="17601"/>
                    <a:pt x="86" y="17957"/>
                    <a:pt x="356" y="18135"/>
                  </a:cubicBezTo>
                  <a:cubicBezTo>
                    <a:pt x="620" y="18398"/>
                    <a:pt x="976" y="18576"/>
                    <a:pt x="1332" y="18576"/>
                  </a:cubicBezTo>
                  <a:cubicBezTo>
                    <a:pt x="1602" y="18576"/>
                    <a:pt x="1958" y="18398"/>
                    <a:pt x="2222" y="18135"/>
                  </a:cubicBezTo>
                  <a:lnTo>
                    <a:pt x="20021" y="335"/>
                  </a:lnTo>
                  <a:cubicBezTo>
                    <a:pt x="20114" y="243"/>
                    <a:pt x="20114" y="157"/>
                    <a:pt x="20021" y="65"/>
                  </a:cubicBezTo>
                  <a:cubicBezTo>
                    <a:pt x="19979" y="22"/>
                    <a:pt x="19934" y="1"/>
                    <a:pt x="19890" y="1"/>
                  </a:cubicBezTo>
                  <a:close/>
                </a:path>
              </a:pathLst>
            </a:custGeom>
            <a:solidFill>
              <a:srgbClr val="FF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1494200" y="1188250"/>
              <a:ext cx="574050" cy="576200"/>
            </a:xfrm>
            <a:custGeom>
              <a:avLst/>
              <a:gdLst/>
              <a:ahLst/>
              <a:cxnLst/>
              <a:rect l="l" t="t" r="r" b="b"/>
              <a:pathLst>
                <a:path w="22962" h="23048" extrusionOk="0">
                  <a:moveTo>
                    <a:pt x="11484" y="356"/>
                  </a:moveTo>
                  <a:cubicBezTo>
                    <a:pt x="17622" y="356"/>
                    <a:pt x="22605" y="5340"/>
                    <a:pt x="22605" y="11478"/>
                  </a:cubicBezTo>
                  <a:cubicBezTo>
                    <a:pt x="22605" y="17622"/>
                    <a:pt x="17622" y="22691"/>
                    <a:pt x="11484" y="22691"/>
                  </a:cubicBezTo>
                  <a:cubicBezTo>
                    <a:pt x="5340" y="22691"/>
                    <a:pt x="356" y="17622"/>
                    <a:pt x="356" y="11478"/>
                  </a:cubicBezTo>
                  <a:cubicBezTo>
                    <a:pt x="356" y="5340"/>
                    <a:pt x="5340" y="356"/>
                    <a:pt x="11484" y="356"/>
                  </a:cubicBezTo>
                  <a:close/>
                  <a:moveTo>
                    <a:pt x="11484" y="1"/>
                  </a:moveTo>
                  <a:cubicBezTo>
                    <a:pt x="5162" y="1"/>
                    <a:pt x="0" y="5162"/>
                    <a:pt x="0" y="11478"/>
                  </a:cubicBezTo>
                  <a:cubicBezTo>
                    <a:pt x="0" y="17885"/>
                    <a:pt x="5162" y="23047"/>
                    <a:pt x="11484" y="23047"/>
                  </a:cubicBezTo>
                  <a:cubicBezTo>
                    <a:pt x="17800" y="23047"/>
                    <a:pt x="22961" y="17885"/>
                    <a:pt x="22961" y="11478"/>
                  </a:cubicBezTo>
                  <a:cubicBezTo>
                    <a:pt x="22961" y="5162"/>
                    <a:pt x="17800" y="1"/>
                    <a:pt x="11484" y="1"/>
                  </a:cubicBezTo>
                  <a:close/>
                </a:path>
              </a:pathLst>
            </a:custGeom>
            <a:solidFill>
              <a:srgbClr val="2419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1545450" y="1241650"/>
              <a:ext cx="471725" cy="469400"/>
            </a:xfrm>
            <a:custGeom>
              <a:avLst/>
              <a:gdLst/>
              <a:ahLst/>
              <a:cxnLst/>
              <a:rect l="l" t="t" r="r" b="b"/>
              <a:pathLst>
                <a:path w="18869" h="18776" extrusionOk="0">
                  <a:moveTo>
                    <a:pt x="9434" y="356"/>
                  </a:moveTo>
                  <a:cubicBezTo>
                    <a:pt x="14418" y="356"/>
                    <a:pt x="18512" y="4358"/>
                    <a:pt x="18512" y="9342"/>
                  </a:cubicBezTo>
                  <a:cubicBezTo>
                    <a:pt x="18512" y="14325"/>
                    <a:pt x="14418" y="18419"/>
                    <a:pt x="9434" y="18419"/>
                  </a:cubicBezTo>
                  <a:cubicBezTo>
                    <a:pt x="4450" y="18419"/>
                    <a:pt x="357" y="14325"/>
                    <a:pt x="357" y="9342"/>
                  </a:cubicBezTo>
                  <a:cubicBezTo>
                    <a:pt x="357" y="4358"/>
                    <a:pt x="4450" y="356"/>
                    <a:pt x="9434" y="356"/>
                  </a:cubicBezTo>
                  <a:close/>
                  <a:moveTo>
                    <a:pt x="9434" y="0"/>
                  </a:moveTo>
                  <a:cubicBezTo>
                    <a:pt x="4272" y="0"/>
                    <a:pt x="1" y="4180"/>
                    <a:pt x="1" y="9342"/>
                  </a:cubicBezTo>
                  <a:cubicBezTo>
                    <a:pt x="1" y="14596"/>
                    <a:pt x="4272" y="18775"/>
                    <a:pt x="9434" y="18775"/>
                  </a:cubicBezTo>
                  <a:cubicBezTo>
                    <a:pt x="14596" y="18775"/>
                    <a:pt x="18868" y="14596"/>
                    <a:pt x="18868" y="9342"/>
                  </a:cubicBezTo>
                  <a:cubicBezTo>
                    <a:pt x="18868" y="4180"/>
                    <a:pt x="14596" y="0"/>
                    <a:pt x="9434" y="0"/>
                  </a:cubicBezTo>
                  <a:close/>
                </a:path>
              </a:pathLst>
            </a:custGeom>
            <a:solidFill>
              <a:srgbClr val="2419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1598850" y="1292725"/>
              <a:ext cx="364925" cy="364925"/>
            </a:xfrm>
            <a:custGeom>
              <a:avLst/>
              <a:gdLst/>
              <a:ahLst/>
              <a:cxnLst/>
              <a:rect l="l" t="t" r="r" b="b"/>
              <a:pathLst>
                <a:path w="14597" h="14597" extrusionOk="0">
                  <a:moveTo>
                    <a:pt x="7298" y="357"/>
                  </a:moveTo>
                  <a:cubicBezTo>
                    <a:pt x="11122" y="357"/>
                    <a:pt x="14240" y="3475"/>
                    <a:pt x="14240" y="7299"/>
                  </a:cubicBezTo>
                  <a:cubicBezTo>
                    <a:pt x="14240" y="11129"/>
                    <a:pt x="11122" y="14240"/>
                    <a:pt x="7298" y="14240"/>
                  </a:cubicBezTo>
                  <a:cubicBezTo>
                    <a:pt x="3468" y="14240"/>
                    <a:pt x="357" y="11129"/>
                    <a:pt x="357" y="7299"/>
                  </a:cubicBezTo>
                  <a:cubicBezTo>
                    <a:pt x="357" y="3475"/>
                    <a:pt x="3468" y="357"/>
                    <a:pt x="7298" y="357"/>
                  </a:cubicBezTo>
                  <a:close/>
                  <a:moveTo>
                    <a:pt x="7298" y="1"/>
                  </a:moveTo>
                  <a:cubicBezTo>
                    <a:pt x="3290" y="1"/>
                    <a:pt x="1" y="3297"/>
                    <a:pt x="1" y="7299"/>
                  </a:cubicBezTo>
                  <a:cubicBezTo>
                    <a:pt x="1" y="11393"/>
                    <a:pt x="3290" y="14596"/>
                    <a:pt x="7298" y="14596"/>
                  </a:cubicBezTo>
                  <a:cubicBezTo>
                    <a:pt x="11300" y="14596"/>
                    <a:pt x="14596" y="11393"/>
                    <a:pt x="14596" y="7299"/>
                  </a:cubicBezTo>
                  <a:cubicBezTo>
                    <a:pt x="14596" y="3297"/>
                    <a:pt x="11300" y="1"/>
                    <a:pt x="7298" y="1"/>
                  </a:cubicBezTo>
                  <a:close/>
                </a:path>
              </a:pathLst>
            </a:custGeom>
            <a:solidFill>
              <a:srgbClr val="2419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1649925" y="1346125"/>
              <a:ext cx="260450" cy="260450"/>
            </a:xfrm>
            <a:custGeom>
              <a:avLst/>
              <a:gdLst/>
              <a:ahLst/>
              <a:cxnLst/>
              <a:rect l="l" t="t" r="r" b="b"/>
              <a:pathLst>
                <a:path w="10418" h="10418" extrusionOk="0">
                  <a:moveTo>
                    <a:pt x="5255" y="357"/>
                  </a:moveTo>
                  <a:cubicBezTo>
                    <a:pt x="7925" y="357"/>
                    <a:pt x="10061" y="2493"/>
                    <a:pt x="10061" y="5163"/>
                  </a:cubicBezTo>
                  <a:cubicBezTo>
                    <a:pt x="10061" y="7833"/>
                    <a:pt x="7925" y="10061"/>
                    <a:pt x="5255" y="10061"/>
                  </a:cubicBezTo>
                  <a:cubicBezTo>
                    <a:pt x="2585" y="10061"/>
                    <a:pt x="357" y="7833"/>
                    <a:pt x="357" y="5163"/>
                  </a:cubicBezTo>
                  <a:cubicBezTo>
                    <a:pt x="357" y="2493"/>
                    <a:pt x="2585" y="357"/>
                    <a:pt x="5255" y="357"/>
                  </a:cubicBezTo>
                  <a:close/>
                  <a:moveTo>
                    <a:pt x="5255" y="1"/>
                  </a:moveTo>
                  <a:cubicBezTo>
                    <a:pt x="2407" y="1"/>
                    <a:pt x="1" y="2315"/>
                    <a:pt x="1" y="5163"/>
                  </a:cubicBezTo>
                  <a:cubicBezTo>
                    <a:pt x="1" y="8103"/>
                    <a:pt x="2407" y="10417"/>
                    <a:pt x="5255" y="10417"/>
                  </a:cubicBezTo>
                  <a:cubicBezTo>
                    <a:pt x="8103" y="10417"/>
                    <a:pt x="10417" y="8103"/>
                    <a:pt x="10417" y="5163"/>
                  </a:cubicBezTo>
                  <a:cubicBezTo>
                    <a:pt x="10417" y="2315"/>
                    <a:pt x="8103" y="1"/>
                    <a:pt x="5255" y="1"/>
                  </a:cubicBezTo>
                  <a:close/>
                </a:path>
              </a:pathLst>
            </a:custGeom>
            <a:solidFill>
              <a:srgbClr val="2419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1703325" y="1397400"/>
              <a:ext cx="155775" cy="155775"/>
            </a:xfrm>
            <a:custGeom>
              <a:avLst/>
              <a:gdLst/>
              <a:ahLst/>
              <a:cxnLst/>
              <a:rect l="l" t="t" r="r" b="b"/>
              <a:pathLst>
                <a:path w="6231" h="6231" extrusionOk="0">
                  <a:moveTo>
                    <a:pt x="3119" y="356"/>
                  </a:moveTo>
                  <a:cubicBezTo>
                    <a:pt x="4629" y="356"/>
                    <a:pt x="5875" y="1602"/>
                    <a:pt x="5875" y="3112"/>
                  </a:cubicBezTo>
                  <a:cubicBezTo>
                    <a:pt x="5875" y="4628"/>
                    <a:pt x="4629" y="5874"/>
                    <a:pt x="3119" y="5874"/>
                  </a:cubicBezTo>
                  <a:cubicBezTo>
                    <a:pt x="1603" y="5874"/>
                    <a:pt x="357" y="4628"/>
                    <a:pt x="357" y="3112"/>
                  </a:cubicBezTo>
                  <a:cubicBezTo>
                    <a:pt x="357" y="1602"/>
                    <a:pt x="1603" y="356"/>
                    <a:pt x="3119" y="356"/>
                  </a:cubicBezTo>
                  <a:close/>
                  <a:moveTo>
                    <a:pt x="3119" y="0"/>
                  </a:moveTo>
                  <a:cubicBezTo>
                    <a:pt x="1425" y="0"/>
                    <a:pt x="1" y="1424"/>
                    <a:pt x="1" y="3112"/>
                  </a:cubicBezTo>
                  <a:cubicBezTo>
                    <a:pt x="1" y="4892"/>
                    <a:pt x="1425" y="6230"/>
                    <a:pt x="3119" y="6230"/>
                  </a:cubicBezTo>
                  <a:cubicBezTo>
                    <a:pt x="4807" y="6230"/>
                    <a:pt x="6231" y="4892"/>
                    <a:pt x="6231" y="3112"/>
                  </a:cubicBezTo>
                  <a:cubicBezTo>
                    <a:pt x="6231" y="1424"/>
                    <a:pt x="4807" y="0"/>
                    <a:pt x="3119" y="0"/>
                  </a:cubicBezTo>
                  <a:close/>
                </a:path>
              </a:pathLst>
            </a:custGeom>
            <a:solidFill>
              <a:srgbClr val="2419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1418550" y="340450"/>
              <a:ext cx="80125" cy="80125"/>
            </a:xfrm>
            <a:custGeom>
              <a:avLst/>
              <a:gdLst/>
              <a:ahLst/>
              <a:cxnLst/>
              <a:rect l="l" t="t" r="r" b="b"/>
              <a:pathLst>
                <a:path w="3205" h="3205" extrusionOk="0">
                  <a:moveTo>
                    <a:pt x="1602" y="1"/>
                  </a:moveTo>
                  <a:cubicBezTo>
                    <a:pt x="712" y="1"/>
                    <a:pt x="0" y="713"/>
                    <a:pt x="0" y="1603"/>
                  </a:cubicBezTo>
                  <a:cubicBezTo>
                    <a:pt x="0" y="2493"/>
                    <a:pt x="712" y="3205"/>
                    <a:pt x="1602" y="3205"/>
                  </a:cubicBezTo>
                  <a:cubicBezTo>
                    <a:pt x="2492" y="3205"/>
                    <a:pt x="3204" y="2493"/>
                    <a:pt x="3204" y="1603"/>
                  </a:cubicBezTo>
                  <a:cubicBezTo>
                    <a:pt x="3204" y="713"/>
                    <a:pt x="2492" y="1"/>
                    <a:pt x="1602" y="1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1507550" y="295950"/>
              <a:ext cx="35625" cy="35625"/>
            </a:xfrm>
            <a:custGeom>
              <a:avLst/>
              <a:gdLst/>
              <a:ahLst/>
              <a:cxnLst/>
              <a:rect l="l" t="t" r="r" b="b"/>
              <a:pathLst>
                <a:path w="1425" h="1425" extrusionOk="0">
                  <a:moveTo>
                    <a:pt x="712" y="1"/>
                  </a:moveTo>
                  <a:cubicBezTo>
                    <a:pt x="271" y="1"/>
                    <a:pt x="0" y="271"/>
                    <a:pt x="0" y="713"/>
                  </a:cubicBezTo>
                  <a:cubicBezTo>
                    <a:pt x="0" y="1069"/>
                    <a:pt x="271" y="1425"/>
                    <a:pt x="712" y="1425"/>
                  </a:cubicBezTo>
                  <a:cubicBezTo>
                    <a:pt x="1068" y="1425"/>
                    <a:pt x="1424" y="1069"/>
                    <a:pt x="1424" y="713"/>
                  </a:cubicBezTo>
                  <a:cubicBezTo>
                    <a:pt x="1424" y="271"/>
                    <a:pt x="1068" y="1"/>
                    <a:pt x="712" y="1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998125" y="302725"/>
              <a:ext cx="35625" cy="37750"/>
            </a:xfrm>
            <a:custGeom>
              <a:avLst/>
              <a:gdLst/>
              <a:ahLst/>
              <a:cxnLst/>
              <a:rect l="l" t="t" r="r" b="b"/>
              <a:pathLst>
                <a:path w="1425" h="1510" extrusionOk="0">
                  <a:moveTo>
                    <a:pt x="712" y="0"/>
                  </a:moveTo>
                  <a:cubicBezTo>
                    <a:pt x="264" y="0"/>
                    <a:pt x="0" y="356"/>
                    <a:pt x="0" y="798"/>
                  </a:cubicBezTo>
                  <a:cubicBezTo>
                    <a:pt x="0" y="1154"/>
                    <a:pt x="264" y="1510"/>
                    <a:pt x="712" y="1510"/>
                  </a:cubicBezTo>
                  <a:cubicBezTo>
                    <a:pt x="1068" y="1510"/>
                    <a:pt x="1424" y="1154"/>
                    <a:pt x="1424" y="798"/>
                  </a:cubicBezTo>
                  <a:cubicBezTo>
                    <a:pt x="1424" y="356"/>
                    <a:pt x="1068" y="0"/>
                    <a:pt x="712" y="0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937950" y="362700"/>
              <a:ext cx="37950" cy="35625"/>
            </a:xfrm>
            <a:custGeom>
              <a:avLst/>
              <a:gdLst/>
              <a:ahLst/>
              <a:cxnLst/>
              <a:rect l="l" t="t" r="r" b="b"/>
              <a:pathLst>
                <a:path w="1518" h="1425" extrusionOk="0">
                  <a:moveTo>
                    <a:pt x="713" y="1"/>
                  </a:moveTo>
                  <a:cubicBezTo>
                    <a:pt x="357" y="1"/>
                    <a:pt x="1" y="271"/>
                    <a:pt x="1" y="713"/>
                  </a:cubicBezTo>
                  <a:cubicBezTo>
                    <a:pt x="1" y="1161"/>
                    <a:pt x="357" y="1425"/>
                    <a:pt x="713" y="1425"/>
                  </a:cubicBezTo>
                  <a:cubicBezTo>
                    <a:pt x="1161" y="1425"/>
                    <a:pt x="1517" y="1161"/>
                    <a:pt x="1517" y="713"/>
                  </a:cubicBezTo>
                  <a:cubicBezTo>
                    <a:pt x="1517" y="271"/>
                    <a:pt x="1161" y="1"/>
                    <a:pt x="713" y="1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880100" y="420550"/>
              <a:ext cx="35625" cy="37950"/>
            </a:xfrm>
            <a:custGeom>
              <a:avLst/>
              <a:gdLst/>
              <a:ahLst/>
              <a:cxnLst/>
              <a:rect l="l" t="t" r="r" b="b"/>
              <a:pathLst>
                <a:path w="1425" h="1518" extrusionOk="0">
                  <a:moveTo>
                    <a:pt x="713" y="1"/>
                  </a:moveTo>
                  <a:cubicBezTo>
                    <a:pt x="357" y="1"/>
                    <a:pt x="1" y="357"/>
                    <a:pt x="1" y="713"/>
                  </a:cubicBezTo>
                  <a:cubicBezTo>
                    <a:pt x="1" y="1161"/>
                    <a:pt x="357" y="1517"/>
                    <a:pt x="713" y="1517"/>
                  </a:cubicBezTo>
                  <a:cubicBezTo>
                    <a:pt x="1161" y="1517"/>
                    <a:pt x="1425" y="1161"/>
                    <a:pt x="1425" y="713"/>
                  </a:cubicBezTo>
                  <a:cubicBezTo>
                    <a:pt x="1425" y="357"/>
                    <a:pt x="1161" y="1"/>
                    <a:pt x="713" y="1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808900" y="421125"/>
              <a:ext cx="324875" cy="324300"/>
            </a:xfrm>
            <a:custGeom>
              <a:avLst/>
              <a:gdLst/>
              <a:ahLst/>
              <a:cxnLst/>
              <a:rect l="l" t="t" r="r" b="b"/>
              <a:pathLst>
                <a:path w="12995" h="12972" extrusionOk="0">
                  <a:moveTo>
                    <a:pt x="12774" y="1"/>
                  </a:moveTo>
                  <a:cubicBezTo>
                    <a:pt x="12729" y="1"/>
                    <a:pt x="12685" y="24"/>
                    <a:pt x="12639" y="70"/>
                  </a:cubicBezTo>
                  <a:lnTo>
                    <a:pt x="94" y="12615"/>
                  </a:lnTo>
                  <a:cubicBezTo>
                    <a:pt x="1" y="12708"/>
                    <a:pt x="1" y="12886"/>
                    <a:pt x="94" y="12886"/>
                  </a:cubicBezTo>
                  <a:cubicBezTo>
                    <a:pt x="94" y="12971"/>
                    <a:pt x="179" y="12971"/>
                    <a:pt x="179" y="12971"/>
                  </a:cubicBezTo>
                  <a:cubicBezTo>
                    <a:pt x="272" y="12971"/>
                    <a:pt x="272" y="12971"/>
                    <a:pt x="357" y="12886"/>
                  </a:cubicBezTo>
                  <a:lnTo>
                    <a:pt x="12909" y="334"/>
                  </a:lnTo>
                  <a:cubicBezTo>
                    <a:pt x="12995" y="248"/>
                    <a:pt x="12995" y="156"/>
                    <a:pt x="12909" y="70"/>
                  </a:cubicBezTo>
                  <a:cubicBezTo>
                    <a:pt x="12863" y="24"/>
                    <a:pt x="12818" y="1"/>
                    <a:pt x="12774" y="1"/>
                  </a:cubicBezTo>
                  <a:close/>
                </a:path>
              </a:pathLst>
            </a:custGeom>
            <a:solidFill>
              <a:srgbClr val="2419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966975" y="312150"/>
              <a:ext cx="324850" cy="322025"/>
            </a:xfrm>
            <a:custGeom>
              <a:avLst/>
              <a:gdLst/>
              <a:ahLst/>
              <a:cxnLst/>
              <a:rect l="l" t="t" r="r" b="b"/>
              <a:pathLst>
                <a:path w="12994" h="12881" extrusionOk="0">
                  <a:moveTo>
                    <a:pt x="12770" y="1"/>
                  </a:moveTo>
                  <a:cubicBezTo>
                    <a:pt x="12725" y="1"/>
                    <a:pt x="12681" y="22"/>
                    <a:pt x="12638" y="65"/>
                  </a:cubicBezTo>
                  <a:lnTo>
                    <a:pt x="86" y="12617"/>
                  </a:lnTo>
                  <a:cubicBezTo>
                    <a:pt x="0" y="12703"/>
                    <a:pt x="0" y="12795"/>
                    <a:pt x="86" y="12881"/>
                  </a:cubicBezTo>
                  <a:lnTo>
                    <a:pt x="356" y="12881"/>
                  </a:lnTo>
                  <a:lnTo>
                    <a:pt x="12901" y="243"/>
                  </a:lnTo>
                  <a:cubicBezTo>
                    <a:pt x="12994" y="243"/>
                    <a:pt x="12994" y="65"/>
                    <a:pt x="12901" y="65"/>
                  </a:cubicBezTo>
                  <a:cubicBezTo>
                    <a:pt x="12859" y="22"/>
                    <a:pt x="12814" y="1"/>
                    <a:pt x="12770" y="1"/>
                  </a:cubicBezTo>
                  <a:close/>
                </a:path>
              </a:pathLst>
            </a:custGeom>
            <a:solidFill>
              <a:srgbClr val="2419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1623225" y="238125"/>
              <a:ext cx="1917925" cy="1573125"/>
            </a:xfrm>
            <a:custGeom>
              <a:avLst/>
              <a:gdLst/>
              <a:ahLst/>
              <a:cxnLst/>
              <a:rect l="l" t="t" r="r" b="b"/>
              <a:pathLst>
                <a:path w="76717" h="62925" extrusionOk="0">
                  <a:moveTo>
                    <a:pt x="16291" y="0"/>
                  </a:moveTo>
                  <a:cubicBezTo>
                    <a:pt x="6501" y="7034"/>
                    <a:pt x="1" y="18333"/>
                    <a:pt x="1" y="31327"/>
                  </a:cubicBezTo>
                  <a:cubicBezTo>
                    <a:pt x="1" y="44413"/>
                    <a:pt x="6679" y="55983"/>
                    <a:pt x="16732" y="62925"/>
                  </a:cubicBezTo>
                  <a:lnTo>
                    <a:pt x="76717" y="62925"/>
                  </a:lnTo>
                  <a:lnTo>
                    <a:pt x="76717" y="0"/>
                  </a:lnTo>
                  <a:close/>
                </a:path>
              </a:pathLst>
            </a:custGeom>
            <a:solidFill>
              <a:srgbClr val="3723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1069325" y="707675"/>
              <a:ext cx="202400" cy="202400"/>
            </a:xfrm>
            <a:custGeom>
              <a:avLst/>
              <a:gdLst/>
              <a:ahLst/>
              <a:cxnLst/>
              <a:rect l="l" t="t" r="r" b="b"/>
              <a:pathLst>
                <a:path w="8096" h="8096" extrusionOk="0">
                  <a:moveTo>
                    <a:pt x="7476" y="0"/>
                  </a:moveTo>
                  <a:cubicBezTo>
                    <a:pt x="7383" y="0"/>
                    <a:pt x="7205" y="85"/>
                    <a:pt x="7120" y="178"/>
                  </a:cubicBezTo>
                  <a:cubicBezTo>
                    <a:pt x="7027" y="263"/>
                    <a:pt x="7027" y="356"/>
                    <a:pt x="7120" y="441"/>
                  </a:cubicBezTo>
                  <a:cubicBezTo>
                    <a:pt x="7120" y="488"/>
                    <a:pt x="7164" y="511"/>
                    <a:pt x="7209" y="511"/>
                  </a:cubicBezTo>
                  <a:cubicBezTo>
                    <a:pt x="7253" y="511"/>
                    <a:pt x="7298" y="488"/>
                    <a:pt x="7298" y="441"/>
                  </a:cubicBezTo>
                  <a:cubicBezTo>
                    <a:pt x="7341" y="399"/>
                    <a:pt x="7407" y="377"/>
                    <a:pt x="7473" y="377"/>
                  </a:cubicBezTo>
                  <a:cubicBezTo>
                    <a:pt x="7540" y="377"/>
                    <a:pt x="7608" y="399"/>
                    <a:pt x="7654" y="441"/>
                  </a:cubicBezTo>
                  <a:cubicBezTo>
                    <a:pt x="7739" y="441"/>
                    <a:pt x="7739" y="534"/>
                    <a:pt x="7739" y="619"/>
                  </a:cubicBezTo>
                  <a:cubicBezTo>
                    <a:pt x="7739" y="712"/>
                    <a:pt x="7739" y="712"/>
                    <a:pt x="7654" y="797"/>
                  </a:cubicBezTo>
                  <a:lnTo>
                    <a:pt x="798" y="7654"/>
                  </a:lnTo>
                  <a:cubicBezTo>
                    <a:pt x="755" y="7697"/>
                    <a:pt x="710" y="7718"/>
                    <a:pt x="654" y="7718"/>
                  </a:cubicBezTo>
                  <a:cubicBezTo>
                    <a:pt x="598" y="7718"/>
                    <a:pt x="531" y="7697"/>
                    <a:pt x="442" y="7654"/>
                  </a:cubicBezTo>
                  <a:cubicBezTo>
                    <a:pt x="356" y="7561"/>
                    <a:pt x="356" y="7383"/>
                    <a:pt x="442" y="7298"/>
                  </a:cubicBezTo>
                  <a:lnTo>
                    <a:pt x="3026" y="4806"/>
                  </a:lnTo>
                  <a:lnTo>
                    <a:pt x="3026" y="4535"/>
                  </a:lnTo>
                  <a:cubicBezTo>
                    <a:pt x="2980" y="4493"/>
                    <a:pt x="2935" y="4471"/>
                    <a:pt x="2891" y="4471"/>
                  </a:cubicBezTo>
                  <a:cubicBezTo>
                    <a:pt x="2846" y="4471"/>
                    <a:pt x="2802" y="4493"/>
                    <a:pt x="2756" y="4535"/>
                  </a:cubicBezTo>
                  <a:lnTo>
                    <a:pt x="264" y="7027"/>
                  </a:lnTo>
                  <a:cubicBezTo>
                    <a:pt x="0" y="7298"/>
                    <a:pt x="0" y="7654"/>
                    <a:pt x="264" y="7917"/>
                  </a:cubicBezTo>
                  <a:cubicBezTo>
                    <a:pt x="356" y="8010"/>
                    <a:pt x="534" y="8095"/>
                    <a:pt x="620" y="8095"/>
                  </a:cubicBezTo>
                  <a:cubicBezTo>
                    <a:pt x="798" y="8095"/>
                    <a:pt x="976" y="8010"/>
                    <a:pt x="1068" y="7917"/>
                  </a:cubicBezTo>
                  <a:lnTo>
                    <a:pt x="7917" y="1068"/>
                  </a:lnTo>
                  <a:cubicBezTo>
                    <a:pt x="8095" y="890"/>
                    <a:pt x="8095" y="797"/>
                    <a:pt x="8095" y="619"/>
                  </a:cubicBezTo>
                  <a:cubicBezTo>
                    <a:pt x="8095" y="441"/>
                    <a:pt x="8095" y="263"/>
                    <a:pt x="7917" y="178"/>
                  </a:cubicBezTo>
                  <a:cubicBezTo>
                    <a:pt x="7832" y="85"/>
                    <a:pt x="7654" y="0"/>
                    <a:pt x="7476" y="0"/>
                  </a:cubicBezTo>
                  <a:close/>
                </a:path>
              </a:pathLst>
            </a:custGeom>
            <a:solidFill>
              <a:srgbClr val="FF40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1285050" y="1403500"/>
              <a:ext cx="371675" cy="367625"/>
            </a:xfrm>
            <a:custGeom>
              <a:avLst/>
              <a:gdLst/>
              <a:ahLst/>
              <a:cxnLst/>
              <a:rect l="l" t="t" r="r" b="b"/>
              <a:pathLst>
                <a:path w="14867" h="14705" extrusionOk="0">
                  <a:moveTo>
                    <a:pt x="13985" y="0"/>
                  </a:moveTo>
                  <a:cubicBezTo>
                    <a:pt x="13774" y="0"/>
                    <a:pt x="13574" y="66"/>
                    <a:pt x="13443" y="198"/>
                  </a:cubicBezTo>
                  <a:lnTo>
                    <a:pt x="356" y="13284"/>
                  </a:lnTo>
                  <a:cubicBezTo>
                    <a:pt x="0" y="13640"/>
                    <a:pt x="0" y="14081"/>
                    <a:pt x="356" y="14437"/>
                  </a:cubicBezTo>
                  <a:cubicBezTo>
                    <a:pt x="534" y="14615"/>
                    <a:pt x="736" y="14704"/>
                    <a:pt x="937" y="14704"/>
                  </a:cubicBezTo>
                  <a:cubicBezTo>
                    <a:pt x="1138" y="14704"/>
                    <a:pt x="1339" y="14615"/>
                    <a:pt x="1517" y="14437"/>
                  </a:cubicBezTo>
                  <a:lnTo>
                    <a:pt x="14596" y="1358"/>
                  </a:lnTo>
                  <a:cubicBezTo>
                    <a:pt x="14866" y="1088"/>
                    <a:pt x="14866" y="554"/>
                    <a:pt x="14596" y="198"/>
                  </a:cubicBezTo>
                  <a:cubicBezTo>
                    <a:pt x="14418" y="66"/>
                    <a:pt x="14195" y="0"/>
                    <a:pt x="13985" y="0"/>
                  </a:cubicBezTo>
                  <a:close/>
                </a:path>
              </a:pathLst>
            </a:custGeom>
            <a:solidFill>
              <a:srgbClr val="FF40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1124850" y="1370700"/>
              <a:ext cx="80125" cy="80125"/>
            </a:xfrm>
            <a:custGeom>
              <a:avLst/>
              <a:gdLst/>
              <a:ahLst/>
              <a:cxnLst/>
              <a:rect l="l" t="t" r="r" b="b"/>
              <a:pathLst>
                <a:path w="3205" h="3205" extrusionOk="0">
                  <a:moveTo>
                    <a:pt x="1603" y="356"/>
                  </a:moveTo>
                  <a:cubicBezTo>
                    <a:pt x="2315" y="356"/>
                    <a:pt x="2848" y="976"/>
                    <a:pt x="2848" y="1602"/>
                  </a:cubicBezTo>
                  <a:cubicBezTo>
                    <a:pt x="2848" y="2314"/>
                    <a:pt x="2315" y="2848"/>
                    <a:pt x="1603" y="2848"/>
                  </a:cubicBezTo>
                  <a:cubicBezTo>
                    <a:pt x="983" y="2848"/>
                    <a:pt x="357" y="2314"/>
                    <a:pt x="357" y="1602"/>
                  </a:cubicBezTo>
                  <a:cubicBezTo>
                    <a:pt x="357" y="976"/>
                    <a:pt x="983" y="356"/>
                    <a:pt x="1603" y="356"/>
                  </a:cubicBezTo>
                  <a:close/>
                  <a:moveTo>
                    <a:pt x="1603" y="0"/>
                  </a:moveTo>
                  <a:cubicBezTo>
                    <a:pt x="713" y="0"/>
                    <a:pt x="1" y="798"/>
                    <a:pt x="1" y="1602"/>
                  </a:cubicBezTo>
                  <a:cubicBezTo>
                    <a:pt x="1" y="2492"/>
                    <a:pt x="713" y="3204"/>
                    <a:pt x="1603" y="3204"/>
                  </a:cubicBezTo>
                  <a:cubicBezTo>
                    <a:pt x="2493" y="3204"/>
                    <a:pt x="3204" y="2492"/>
                    <a:pt x="3204" y="1602"/>
                  </a:cubicBezTo>
                  <a:cubicBezTo>
                    <a:pt x="3204" y="798"/>
                    <a:pt x="2493" y="0"/>
                    <a:pt x="1603" y="0"/>
                  </a:cubicBezTo>
                  <a:close/>
                </a:path>
              </a:pathLst>
            </a:custGeom>
            <a:solidFill>
              <a:srgbClr val="FF40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1498650" y="1183800"/>
              <a:ext cx="37925" cy="35625"/>
            </a:xfrm>
            <a:custGeom>
              <a:avLst/>
              <a:gdLst/>
              <a:ahLst/>
              <a:cxnLst/>
              <a:rect l="l" t="t" r="r" b="b"/>
              <a:pathLst>
                <a:path w="1517" h="1425" extrusionOk="0">
                  <a:moveTo>
                    <a:pt x="712" y="1"/>
                  </a:moveTo>
                  <a:cubicBezTo>
                    <a:pt x="356" y="1"/>
                    <a:pt x="0" y="356"/>
                    <a:pt x="0" y="712"/>
                  </a:cubicBezTo>
                  <a:cubicBezTo>
                    <a:pt x="0" y="1154"/>
                    <a:pt x="356" y="1424"/>
                    <a:pt x="712" y="1424"/>
                  </a:cubicBezTo>
                  <a:cubicBezTo>
                    <a:pt x="1161" y="1424"/>
                    <a:pt x="1517" y="1154"/>
                    <a:pt x="1517" y="712"/>
                  </a:cubicBezTo>
                  <a:cubicBezTo>
                    <a:pt x="1517" y="356"/>
                    <a:pt x="1161" y="1"/>
                    <a:pt x="712" y="1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1440800" y="1241650"/>
              <a:ext cx="35625" cy="37750"/>
            </a:xfrm>
            <a:custGeom>
              <a:avLst/>
              <a:gdLst/>
              <a:ahLst/>
              <a:cxnLst/>
              <a:rect l="l" t="t" r="r" b="b"/>
              <a:pathLst>
                <a:path w="1425" h="1510" extrusionOk="0">
                  <a:moveTo>
                    <a:pt x="712" y="0"/>
                  </a:moveTo>
                  <a:cubicBezTo>
                    <a:pt x="271" y="0"/>
                    <a:pt x="0" y="356"/>
                    <a:pt x="0" y="712"/>
                  </a:cubicBezTo>
                  <a:cubicBezTo>
                    <a:pt x="0" y="1154"/>
                    <a:pt x="271" y="1510"/>
                    <a:pt x="712" y="1510"/>
                  </a:cubicBezTo>
                  <a:cubicBezTo>
                    <a:pt x="1068" y="1510"/>
                    <a:pt x="1424" y="1154"/>
                    <a:pt x="1424" y="712"/>
                  </a:cubicBezTo>
                  <a:cubicBezTo>
                    <a:pt x="1424" y="356"/>
                    <a:pt x="1068" y="0"/>
                    <a:pt x="712" y="0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1380800" y="1301625"/>
              <a:ext cx="37775" cy="35625"/>
            </a:xfrm>
            <a:custGeom>
              <a:avLst/>
              <a:gdLst/>
              <a:ahLst/>
              <a:cxnLst/>
              <a:rect l="l" t="t" r="r" b="b"/>
              <a:pathLst>
                <a:path w="1511" h="1425" extrusionOk="0">
                  <a:moveTo>
                    <a:pt x="798" y="1"/>
                  </a:moveTo>
                  <a:cubicBezTo>
                    <a:pt x="357" y="1"/>
                    <a:pt x="1" y="271"/>
                    <a:pt x="1" y="713"/>
                  </a:cubicBezTo>
                  <a:cubicBezTo>
                    <a:pt x="1" y="1069"/>
                    <a:pt x="357" y="1425"/>
                    <a:pt x="798" y="1425"/>
                  </a:cubicBezTo>
                  <a:cubicBezTo>
                    <a:pt x="1154" y="1425"/>
                    <a:pt x="1510" y="1069"/>
                    <a:pt x="1510" y="713"/>
                  </a:cubicBezTo>
                  <a:cubicBezTo>
                    <a:pt x="1510" y="271"/>
                    <a:pt x="1154" y="1"/>
                    <a:pt x="798" y="1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035850" y="1397925"/>
              <a:ext cx="324875" cy="324325"/>
            </a:xfrm>
            <a:custGeom>
              <a:avLst/>
              <a:gdLst/>
              <a:ahLst/>
              <a:cxnLst/>
              <a:rect l="l" t="t" r="r" b="b"/>
              <a:pathLst>
                <a:path w="12995" h="12973" extrusionOk="0">
                  <a:moveTo>
                    <a:pt x="12774" y="1"/>
                  </a:moveTo>
                  <a:cubicBezTo>
                    <a:pt x="12729" y="1"/>
                    <a:pt x="12685" y="22"/>
                    <a:pt x="12638" y="65"/>
                  </a:cubicBezTo>
                  <a:lnTo>
                    <a:pt x="93" y="12617"/>
                  </a:lnTo>
                  <a:cubicBezTo>
                    <a:pt x="1" y="12702"/>
                    <a:pt x="1" y="12795"/>
                    <a:pt x="93" y="12880"/>
                  </a:cubicBezTo>
                  <a:cubicBezTo>
                    <a:pt x="93" y="12880"/>
                    <a:pt x="93" y="12973"/>
                    <a:pt x="179" y="12973"/>
                  </a:cubicBezTo>
                  <a:lnTo>
                    <a:pt x="271" y="12880"/>
                  </a:lnTo>
                  <a:lnTo>
                    <a:pt x="12909" y="335"/>
                  </a:lnTo>
                  <a:cubicBezTo>
                    <a:pt x="12994" y="243"/>
                    <a:pt x="12994" y="65"/>
                    <a:pt x="12909" y="65"/>
                  </a:cubicBezTo>
                  <a:cubicBezTo>
                    <a:pt x="12863" y="22"/>
                    <a:pt x="12818" y="1"/>
                    <a:pt x="12774" y="1"/>
                  </a:cubicBezTo>
                  <a:close/>
                </a:path>
              </a:pathLst>
            </a:custGeom>
            <a:solidFill>
              <a:srgbClr val="2419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1193925" y="1286675"/>
              <a:ext cx="322550" cy="324350"/>
            </a:xfrm>
            <a:custGeom>
              <a:avLst/>
              <a:gdLst/>
              <a:ahLst/>
              <a:cxnLst/>
              <a:rect l="l" t="t" r="r" b="b"/>
              <a:pathLst>
                <a:path w="12902" h="12974" extrusionOk="0">
                  <a:moveTo>
                    <a:pt x="12769" y="1"/>
                  </a:moveTo>
                  <a:cubicBezTo>
                    <a:pt x="12725" y="1"/>
                    <a:pt x="12680" y="22"/>
                    <a:pt x="12638" y="65"/>
                  </a:cubicBezTo>
                  <a:lnTo>
                    <a:pt x="0" y="12702"/>
                  </a:lnTo>
                  <a:lnTo>
                    <a:pt x="0" y="12973"/>
                  </a:lnTo>
                  <a:lnTo>
                    <a:pt x="263" y="12973"/>
                  </a:lnTo>
                  <a:lnTo>
                    <a:pt x="12901" y="335"/>
                  </a:lnTo>
                  <a:lnTo>
                    <a:pt x="12901" y="65"/>
                  </a:lnTo>
                  <a:cubicBezTo>
                    <a:pt x="12858" y="22"/>
                    <a:pt x="12814" y="1"/>
                    <a:pt x="12769" y="1"/>
                  </a:cubicBezTo>
                  <a:close/>
                </a:path>
              </a:pathLst>
            </a:custGeom>
            <a:solidFill>
              <a:srgbClr val="2419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877975" y="1101400"/>
              <a:ext cx="238000" cy="238175"/>
            </a:xfrm>
            <a:custGeom>
              <a:avLst/>
              <a:gdLst/>
              <a:ahLst/>
              <a:cxnLst/>
              <a:rect l="l" t="t" r="r" b="b"/>
              <a:pathLst>
                <a:path w="9520" h="9527" extrusionOk="0">
                  <a:moveTo>
                    <a:pt x="4806" y="0"/>
                  </a:moveTo>
                  <a:cubicBezTo>
                    <a:pt x="2136" y="0"/>
                    <a:pt x="0" y="2136"/>
                    <a:pt x="0" y="4720"/>
                  </a:cubicBezTo>
                  <a:cubicBezTo>
                    <a:pt x="0" y="7390"/>
                    <a:pt x="2136" y="9526"/>
                    <a:pt x="4806" y="9526"/>
                  </a:cubicBezTo>
                  <a:cubicBezTo>
                    <a:pt x="7384" y="9526"/>
                    <a:pt x="9520" y="7390"/>
                    <a:pt x="9520" y="4720"/>
                  </a:cubicBezTo>
                  <a:cubicBezTo>
                    <a:pt x="9520" y="4628"/>
                    <a:pt x="9434" y="4542"/>
                    <a:pt x="9342" y="4542"/>
                  </a:cubicBezTo>
                  <a:cubicBezTo>
                    <a:pt x="9256" y="4542"/>
                    <a:pt x="9164" y="4628"/>
                    <a:pt x="9164" y="4720"/>
                  </a:cubicBezTo>
                  <a:cubicBezTo>
                    <a:pt x="9164" y="7212"/>
                    <a:pt x="7206" y="9170"/>
                    <a:pt x="4806" y="9170"/>
                  </a:cubicBezTo>
                  <a:cubicBezTo>
                    <a:pt x="2314" y="9170"/>
                    <a:pt x="356" y="7212"/>
                    <a:pt x="356" y="4720"/>
                  </a:cubicBezTo>
                  <a:cubicBezTo>
                    <a:pt x="356" y="2314"/>
                    <a:pt x="2314" y="356"/>
                    <a:pt x="4806" y="356"/>
                  </a:cubicBezTo>
                  <a:cubicBezTo>
                    <a:pt x="4892" y="356"/>
                    <a:pt x="4984" y="271"/>
                    <a:pt x="4984" y="178"/>
                  </a:cubicBezTo>
                  <a:cubicBezTo>
                    <a:pt x="4984" y="0"/>
                    <a:pt x="4892" y="0"/>
                    <a:pt x="4806" y="0"/>
                  </a:cubicBezTo>
                  <a:close/>
                </a:path>
              </a:pathLst>
            </a:custGeom>
            <a:solidFill>
              <a:srgbClr val="FF40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915700" y="1139300"/>
              <a:ext cx="162550" cy="162350"/>
            </a:xfrm>
            <a:custGeom>
              <a:avLst/>
              <a:gdLst/>
              <a:ahLst/>
              <a:cxnLst/>
              <a:rect l="l" t="t" r="r" b="b"/>
              <a:pathLst>
                <a:path w="6502" h="6494" extrusionOk="0">
                  <a:moveTo>
                    <a:pt x="3297" y="1781"/>
                  </a:moveTo>
                  <a:cubicBezTo>
                    <a:pt x="4095" y="1781"/>
                    <a:pt x="4721" y="2400"/>
                    <a:pt x="4721" y="3204"/>
                  </a:cubicBezTo>
                  <a:cubicBezTo>
                    <a:pt x="4721" y="4002"/>
                    <a:pt x="4095" y="4714"/>
                    <a:pt x="3297" y="4714"/>
                  </a:cubicBezTo>
                  <a:cubicBezTo>
                    <a:pt x="2493" y="4714"/>
                    <a:pt x="1781" y="4002"/>
                    <a:pt x="1781" y="3204"/>
                  </a:cubicBezTo>
                  <a:cubicBezTo>
                    <a:pt x="1781" y="2400"/>
                    <a:pt x="2493" y="1781"/>
                    <a:pt x="3297" y="1781"/>
                  </a:cubicBezTo>
                  <a:close/>
                  <a:moveTo>
                    <a:pt x="3297" y="1"/>
                  </a:moveTo>
                  <a:cubicBezTo>
                    <a:pt x="1517" y="1"/>
                    <a:pt x="1" y="1425"/>
                    <a:pt x="1" y="3204"/>
                  </a:cubicBezTo>
                  <a:cubicBezTo>
                    <a:pt x="1" y="4984"/>
                    <a:pt x="1517" y="6494"/>
                    <a:pt x="3297" y="6494"/>
                  </a:cubicBezTo>
                  <a:cubicBezTo>
                    <a:pt x="5077" y="6494"/>
                    <a:pt x="6501" y="4984"/>
                    <a:pt x="6501" y="3204"/>
                  </a:cubicBezTo>
                  <a:cubicBezTo>
                    <a:pt x="6501" y="1425"/>
                    <a:pt x="5077" y="1"/>
                    <a:pt x="3297" y="1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1518750" y="511875"/>
              <a:ext cx="95600" cy="95600"/>
            </a:xfrm>
            <a:custGeom>
              <a:avLst/>
              <a:gdLst/>
              <a:ahLst/>
              <a:cxnLst/>
              <a:rect l="l" t="t" r="r" b="b"/>
              <a:pathLst>
                <a:path w="3824" h="3824" extrusionOk="0">
                  <a:moveTo>
                    <a:pt x="1959" y="356"/>
                  </a:moveTo>
                  <a:cubicBezTo>
                    <a:pt x="2756" y="356"/>
                    <a:pt x="3468" y="1068"/>
                    <a:pt x="3468" y="1958"/>
                  </a:cubicBezTo>
                  <a:cubicBezTo>
                    <a:pt x="3468" y="2756"/>
                    <a:pt x="2756" y="3468"/>
                    <a:pt x="1959" y="3468"/>
                  </a:cubicBezTo>
                  <a:cubicBezTo>
                    <a:pt x="1069" y="3468"/>
                    <a:pt x="357" y="2756"/>
                    <a:pt x="357" y="1958"/>
                  </a:cubicBezTo>
                  <a:cubicBezTo>
                    <a:pt x="357" y="1068"/>
                    <a:pt x="1069" y="356"/>
                    <a:pt x="1959" y="356"/>
                  </a:cubicBezTo>
                  <a:close/>
                  <a:moveTo>
                    <a:pt x="1959" y="0"/>
                  </a:moveTo>
                  <a:cubicBezTo>
                    <a:pt x="891" y="0"/>
                    <a:pt x="1" y="890"/>
                    <a:pt x="1" y="1958"/>
                  </a:cubicBezTo>
                  <a:cubicBezTo>
                    <a:pt x="1" y="2934"/>
                    <a:pt x="891" y="3824"/>
                    <a:pt x="1959" y="3824"/>
                  </a:cubicBezTo>
                  <a:cubicBezTo>
                    <a:pt x="3027" y="3824"/>
                    <a:pt x="3824" y="2934"/>
                    <a:pt x="3824" y="1958"/>
                  </a:cubicBezTo>
                  <a:cubicBezTo>
                    <a:pt x="3824" y="890"/>
                    <a:pt x="3027" y="0"/>
                    <a:pt x="1959" y="0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1492050" y="412225"/>
              <a:ext cx="222525" cy="221950"/>
            </a:xfrm>
            <a:custGeom>
              <a:avLst/>
              <a:gdLst/>
              <a:ahLst/>
              <a:cxnLst/>
              <a:rect l="l" t="t" r="r" b="b"/>
              <a:pathLst>
                <a:path w="8901" h="8878" extrusionOk="0">
                  <a:moveTo>
                    <a:pt x="8708" y="1"/>
                  </a:moveTo>
                  <a:cubicBezTo>
                    <a:pt x="8653" y="1"/>
                    <a:pt x="8587" y="24"/>
                    <a:pt x="8544" y="70"/>
                  </a:cubicBezTo>
                  <a:lnTo>
                    <a:pt x="1" y="8614"/>
                  </a:lnTo>
                  <a:lnTo>
                    <a:pt x="1" y="8878"/>
                  </a:lnTo>
                  <a:lnTo>
                    <a:pt x="264" y="8878"/>
                  </a:lnTo>
                  <a:lnTo>
                    <a:pt x="8808" y="334"/>
                  </a:lnTo>
                  <a:cubicBezTo>
                    <a:pt x="8900" y="248"/>
                    <a:pt x="8900" y="156"/>
                    <a:pt x="8808" y="70"/>
                  </a:cubicBezTo>
                  <a:cubicBezTo>
                    <a:pt x="8808" y="24"/>
                    <a:pt x="8763" y="1"/>
                    <a:pt x="8708" y="1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1233975" y="789900"/>
              <a:ext cx="364900" cy="364900"/>
            </a:xfrm>
            <a:custGeom>
              <a:avLst/>
              <a:gdLst/>
              <a:ahLst/>
              <a:cxnLst/>
              <a:rect l="l" t="t" r="r" b="b"/>
              <a:pathLst>
                <a:path w="14596" h="14596" extrusionOk="0">
                  <a:moveTo>
                    <a:pt x="7298" y="0"/>
                  </a:moveTo>
                  <a:cubicBezTo>
                    <a:pt x="3289" y="0"/>
                    <a:pt x="0" y="3297"/>
                    <a:pt x="0" y="7298"/>
                  </a:cubicBezTo>
                  <a:cubicBezTo>
                    <a:pt x="0" y="11307"/>
                    <a:pt x="3289" y="14596"/>
                    <a:pt x="7298" y="14596"/>
                  </a:cubicBezTo>
                  <a:cubicBezTo>
                    <a:pt x="11299" y="14596"/>
                    <a:pt x="14596" y="11307"/>
                    <a:pt x="14596" y="7298"/>
                  </a:cubicBezTo>
                  <a:lnTo>
                    <a:pt x="14240" y="7298"/>
                  </a:lnTo>
                  <a:cubicBezTo>
                    <a:pt x="14240" y="11129"/>
                    <a:pt x="11121" y="14240"/>
                    <a:pt x="7298" y="14240"/>
                  </a:cubicBezTo>
                  <a:cubicBezTo>
                    <a:pt x="3467" y="14240"/>
                    <a:pt x="356" y="11129"/>
                    <a:pt x="356" y="7298"/>
                  </a:cubicBezTo>
                  <a:cubicBezTo>
                    <a:pt x="356" y="3475"/>
                    <a:pt x="3467" y="356"/>
                    <a:pt x="7298" y="356"/>
                  </a:cubicBezTo>
                  <a:lnTo>
                    <a:pt x="7298" y="0"/>
                  </a:ln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1287350" y="843300"/>
              <a:ext cx="260275" cy="258125"/>
            </a:xfrm>
            <a:custGeom>
              <a:avLst/>
              <a:gdLst/>
              <a:ahLst/>
              <a:cxnLst/>
              <a:rect l="l" t="t" r="r" b="b"/>
              <a:pathLst>
                <a:path w="10411" h="10325" extrusionOk="0">
                  <a:moveTo>
                    <a:pt x="5163" y="356"/>
                  </a:moveTo>
                  <a:cubicBezTo>
                    <a:pt x="7833" y="356"/>
                    <a:pt x="10054" y="2492"/>
                    <a:pt x="10054" y="5162"/>
                  </a:cubicBezTo>
                  <a:cubicBezTo>
                    <a:pt x="10054" y="7832"/>
                    <a:pt x="7833" y="9968"/>
                    <a:pt x="5163" y="9968"/>
                  </a:cubicBezTo>
                  <a:cubicBezTo>
                    <a:pt x="2493" y="9968"/>
                    <a:pt x="357" y="7832"/>
                    <a:pt x="357" y="5162"/>
                  </a:cubicBezTo>
                  <a:cubicBezTo>
                    <a:pt x="357" y="2492"/>
                    <a:pt x="2493" y="356"/>
                    <a:pt x="5163" y="356"/>
                  </a:cubicBezTo>
                  <a:close/>
                  <a:moveTo>
                    <a:pt x="5163" y="0"/>
                  </a:moveTo>
                  <a:cubicBezTo>
                    <a:pt x="2315" y="0"/>
                    <a:pt x="1" y="2314"/>
                    <a:pt x="1" y="5162"/>
                  </a:cubicBezTo>
                  <a:cubicBezTo>
                    <a:pt x="1" y="8010"/>
                    <a:pt x="2315" y="10324"/>
                    <a:pt x="5163" y="10324"/>
                  </a:cubicBezTo>
                  <a:cubicBezTo>
                    <a:pt x="8096" y="10324"/>
                    <a:pt x="10410" y="8010"/>
                    <a:pt x="10410" y="5162"/>
                  </a:cubicBezTo>
                  <a:cubicBezTo>
                    <a:pt x="10410" y="2314"/>
                    <a:pt x="8096" y="0"/>
                    <a:pt x="5163" y="0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1338450" y="894550"/>
              <a:ext cx="155775" cy="155775"/>
            </a:xfrm>
            <a:custGeom>
              <a:avLst/>
              <a:gdLst/>
              <a:ahLst/>
              <a:cxnLst/>
              <a:rect l="l" t="t" r="r" b="b"/>
              <a:pathLst>
                <a:path w="6231" h="6231" extrusionOk="0">
                  <a:moveTo>
                    <a:pt x="3119" y="357"/>
                  </a:moveTo>
                  <a:cubicBezTo>
                    <a:pt x="4628" y="357"/>
                    <a:pt x="5874" y="1603"/>
                    <a:pt x="5874" y="3112"/>
                  </a:cubicBezTo>
                  <a:cubicBezTo>
                    <a:pt x="5874" y="4629"/>
                    <a:pt x="4628" y="5875"/>
                    <a:pt x="3119" y="5875"/>
                  </a:cubicBezTo>
                  <a:cubicBezTo>
                    <a:pt x="1602" y="5875"/>
                    <a:pt x="356" y="4629"/>
                    <a:pt x="356" y="3112"/>
                  </a:cubicBezTo>
                  <a:cubicBezTo>
                    <a:pt x="356" y="1603"/>
                    <a:pt x="1602" y="357"/>
                    <a:pt x="3119" y="357"/>
                  </a:cubicBezTo>
                  <a:close/>
                  <a:moveTo>
                    <a:pt x="3119" y="1"/>
                  </a:moveTo>
                  <a:cubicBezTo>
                    <a:pt x="1424" y="1"/>
                    <a:pt x="0" y="1425"/>
                    <a:pt x="0" y="3112"/>
                  </a:cubicBezTo>
                  <a:cubicBezTo>
                    <a:pt x="0" y="4807"/>
                    <a:pt x="1424" y="6231"/>
                    <a:pt x="3119" y="6231"/>
                  </a:cubicBezTo>
                  <a:cubicBezTo>
                    <a:pt x="4899" y="6231"/>
                    <a:pt x="6230" y="4807"/>
                    <a:pt x="6230" y="3112"/>
                  </a:cubicBezTo>
                  <a:cubicBezTo>
                    <a:pt x="6230" y="1425"/>
                    <a:pt x="4899" y="1"/>
                    <a:pt x="3119" y="1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86;p3"/>
          <p:cNvSpPr txBox="1">
            <a:spLocks noGrp="1"/>
          </p:cNvSpPr>
          <p:nvPr>
            <p:ph type="title"/>
          </p:nvPr>
        </p:nvSpPr>
        <p:spPr>
          <a:xfrm>
            <a:off x="4880225" y="1410000"/>
            <a:ext cx="3055500" cy="11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b="1">
                <a:solidFill>
                  <a:srgbClr val="FFFFFF"/>
                </a:solidFill>
                <a:highlight>
                  <a:srgbClr val="FF408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3"/>
          <p:cNvSpPr txBox="1">
            <a:spLocks noGrp="1"/>
          </p:cNvSpPr>
          <p:nvPr>
            <p:ph type="subTitle" idx="1"/>
          </p:nvPr>
        </p:nvSpPr>
        <p:spPr>
          <a:xfrm>
            <a:off x="4880225" y="2551375"/>
            <a:ext cx="2770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CUSTOM">
    <p:bg>
      <p:bgPr>
        <a:solidFill>
          <a:srgbClr val="6D45BB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"/>
          <p:cNvSpPr txBox="1">
            <a:spLocks noGrp="1"/>
          </p:cNvSpPr>
          <p:nvPr>
            <p:ph type="subTitle" idx="1"/>
          </p:nvPr>
        </p:nvSpPr>
        <p:spPr>
          <a:xfrm>
            <a:off x="1894475" y="1126957"/>
            <a:ext cx="4899600" cy="21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4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91" name="Google Shape;91;p4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92" name="Google Shape;92;p4"/>
          <p:cNvGrpSpPr/>
          <p:nvPr/>
        </p:nvGrpSpPr>
        <p:grpSpPr>
          <a:xfrm>
            <a:off x="-195276" y="-20438"/>
            <a:ext cx="9473124" cy="5184383"/>
            <a:chOff x="4075100" y="2193925"/>
            <a:chExt cx="2752375" cy="1506300"/>
          </a:xfrm>
        </p:grpSpPr>
        <p:sp>
          <p:nvSpPr>
            <p:cNvPr id="93" name="Google Shape;93;p4"/>
            <p:cNvSpPr/>
            <p:nvPr/>
          </p:nvSpPr>
          <p:spPr>
            <a:xfrm>
              <a:off x="6400250" y="3184500"/>
              <a:ext cx="427225" cy="515650"/>
            </a:xfrm>
            <a:custGeom>
              <a:avLst/>
              <a:gdLst/>
              <a:ahLst/>
              <a:cxnLst/>
              <a:rect l="l" t="t" r="r" b="b"/>
              <a:pathLst>
                <a:path w="17089" h="20626" extrusionOk="0">
                  <a:moveTo>
                    <a:pt x="16864" y="1"/>
                  </a:moveTo>
                  <a:cubicBezTo>
                    <a:pt x="16819" y="1"/>
                    <a:pt x="16775" y="24"/>
                    <a:pt x="16732" y="70"/>
                  </a:cubicBezTo>
                  <a:lnTo>
                    <a:pt x="1069" y="15734"/>
                  </a:lnTo>
                  <a:cubicBezTo>
                    <a:pt x="1" y="16887"/>
                    <a:pt x="1" y="18667"/>
                    <a:pt x="1069" y="19735"/>
                  </a:cubicBezTo>
                  <a:cubicBezTo>
                    <a:pt x="1603" y="20269"/>
                    <a:pt x="2315" y="20625"/>
                    <a:pt x="3112" y="20625"/>
                  </a:cubicBezTo>
                  <a:cubicBezTo>
                    <a:pt x="3824" y="20625"/>
                    <a:pt x="4536" y="20269"/>
                    <a:pt x="5070" y="19735"/>
                  </a:cubicBezTo>
                  <a:lnTo>
                    <a:pt x="16996" y="7902"/>
                  </a:lnTo>
                  <a:cubicBezTo>
                    <a:pt x="17088" y="7810"/>
                    <a:pt x="17088" y="7724"/>
                    <a:pt x="16996" y="7632"/>
                  </a:cubicBezTo>
                  <a:cubicBezTo>
                    <a:pt x="16953" y="7589"/>
                    <a:pt x="16908" y="7567"/>
                    <a:pt x="16864" y="7567"/>
                  </a:cubicBezTo>
                  <a:cubicBezTo>
                    <a:pt x="16819" y="7567"/>
                    <a:pt x="16775" y="7589"/>
                    <a:pt x="16732" y="7632"/>
                  </a:cubicBezTo>
                  <a:lnTo>
                    <a:pt x="4892" y="19472"/>
                  </a:lnTo>
                  <a:cubicBezTo>
                    <a:pt x="4358" y="20006"/>
                    <a:pt x="3738" y="20269"/>
                    <a:pt x="3112" y="20269"/>
                  </a:cubicBezTo>
                  <a:cubicBezTo>
                    <a:pt x="2400" y="20269"/>
                    <a:pt x="1781" y="20006"/>
                    <a:pt x="1332" y="19472"/>
                  </a:cubicBezTo>
                  <a:cubicBezTo>
                    <a:pt x="357" y="18582"/>
                    <a:pt x="357" y="16980"/>
                    <a:pt x="1332" y="15997"/>
                  </a:cubicBezTo>
                  <a:lnTo>
                    <a:pt x="16996" y="334"/>
                  </a:lnTo>
                  <a:cubicBezTo>
                    <a:pt x="17088" y="248"/>
                    <a:pt x="17088" y="156"/>
                    <a:pt x="16996" y="70"/>
                  </a:cubicBezTo>
                  <a:cubicBezTo>
                    <a:pt x="16953" y="24"/>
                    <a:pt x="16908" y="1"/>
                    <a:pt x="16864" y="1"/>
                  </a:cubicBezTo>
                  <a:close/>
                </a:path>
              </a:pathLst>
            </a:custGeom>
            <a:solidFill>
              <a:srgbClr val="FF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6529300" y="3204050"/>
              <a:ext cx="120175" cy="120175"/>
            </a:xfrm>
            <a:custGeom>
              <a:avLst/>
              <a:gdLst/>
              <a:ahLst/>
              <a:cxnLst/>
              <a:rect l="l" t="t" r="r" b="b"/>
              <a:pathLst>
                <a:path w="4807" h="4807" extrusionOk="0">
                  <a:moveTo>
                    <a:pt x="2400" y="0"/>
                  </a:moveTo>
                  <a:cubicBezTo>
                    <a:pt x="1068" y="0"/>
                    <a:pt x="0" y="1154"/>
                    <a:pt x="0" y="2400"/>
                  </a:cubicBezTo>
                  <a:cubicBezTo>
                    <a:pt x="0" y="3738"/>
                    <a:pt x="1068" y="4806"/>
                    <a:pt x="2400" y="4806"/>
                  </a:cubicBezTo>
                  <a:cubicBezTo>
                    <a:pt x="3738" y="4806"/>
                    <a:pt x="4806" y="3738"/>
                    <a:pt x="4806" y="2400"/>
                  </a:cubicBezTo>
                  <a:cubicBezTo>
                    <a:pt x="4806" y="2314"/>
                    <a:pt x="4714" y="2222"/>
                    <a:pt x="4628" y="2222"/>
                  </a:cubicBezTo>
                  <a:cubicBezTo>
                    <a:pt x="4536" y="2222"/>
                    <a:pt x="4450" y="2314"/>
                    <a:pt x="4450" y="2400"/>
                  </a:cubicBezTo>
                  <a:cubicBezTo>
                    <a:pt x="4450" y="3560"/>
                    <a:pt x="3560" y="4450"/>
                    <a:pt x="2400" y="4450"/>
                  </a:cubicBezTo>
                  <a:cubicBezTo>
                    <a:pt x="1332" y="4450"/>
                    <a:pt x="356" y="3560"/>
                    <a:pt x="356" y="2400"/>
                  </a:cubicBezTo>
                  <a:cubicBezTo>
                    <a:pt x="356" y="1332"/>
                    <a:pt x="1332" y="356"/>
                    <a:pt x="2400" y="356"/>
                  </a:cubicBezTo>
                  <a:cubicBezTo>
                    <a:pt x="2492" y="356"/>
                    <a:pt x="2578" y="356"/>
                    <a:pt x="2578" y="178"/>
                  </a:cubicBezTo>
                  <a:cubicBezTo>
                    <a:pt x="2578" y="86"/>
                    <a:pt x="2492" y="0"/>
                    <a:pt x="2400" y="0"/>
                  </a:cubicBezTo>
                  <a:close/>
                </a:path>
              </a:pathLst>
            </a:custGeom>
            <a:solidFill>
              <a:srgbClr val="FF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6678275" y="2975375"/>
              <a:ext cx="149200" cy="188650"/>
            </a:xfrm>
            <a:custGeom>
              <a:avLst/>
              <a:gdLst/>
              <a:ahLst/>
              <a:cxnLst/>
              <a:rect l="l" t="t" r="r" b="b"/>
              <a:pathLst>
                <a:path w="5968" h="7546" extrusionOk="0">
                  <a:moveTo>
                    <a:pt x="5743" y="0"/>
                  </a:moveTo>
                  <a:cubicBezTo>
                    <a:pt x="5698" y="0"/>
                    <a:pt x="5654" y="23"/>
                    <a:pt x="5611" y="70"/>
                  </a:cubicBezTo>
                  <a:lnTo>
                    <a:pt x="357" y="5317"/>
                  </a:lnTo>
                  <a:cubicBezTo>
                    <a:pt x="93" y="5495"/>
                    <a:pt x="1" y="5851"/>
                    <a:pt x="1" y="6207"/>
                  </a:cubicBezTo>
                  <a:cubicBezTo>
                    <a:pt x="1" y="6563"/>
                    <a:pt x="93" y="6919"/>
                    <a:pt x="357" y="7097"/>
                  </a:cubicBezTo>
                  <a:cubicBezTo>
                    <a:pt x="627" y="7367"/>
                    <a:pt x="983" y="7545"/>
                    <a:pt x="1247" y="7545"/>
                  </a:cubicBezTo>
                  <a:cubicBezTo>
                    <a:pt x="1603" y="7545"/>
                    <a:pt x="1959" y="7367"/>
                    <a:pt x="2229" y="7097"/>
                  </a:cubicBezTo>
                  <a:lnTo>
                    <a:pt x="5875" y="3451"/>
                  </a:lnTo>
                  <a:cubicBezTo>
                    <a:pt x="5967" y="3451"/>
                    <a:pt x="5967" y="3273"/>
                    <a:pt x="5875" y="3273"/>
                  </a:cubicBezTo>
                  <a:cubicBezTo>
                    <a:pt x="5832" y="3227"/>
                    <a:pt x="5787" y="3204"/>
                    <a:pt x="5743" y="3204"/>
                  </a:cubicBezTo>
                  <a:cubicBezTo>
                    <a:pt x="5698" y="3204"/>
                    <a:pt x="5654" y="3227"/>
                    <a:pt x="5611" y="3273"/>
                  </a:cubicBezTo>
                  <a:lnTo>
                    <a:pt x="1959" y="6919"/>
                  </a:lnTo>
                  <a:cubicBezTo>
                    <a:pt x="1781" y="7097"/>
                    <a:pt x="1537" y="7186"/>
                    <a:pt x="1293" y="7186"/>
                  </a:cubicBezTo>
                  <a:cubicBezTo>
                    <a:pt x="1049" y="7186"/>
                    <a:pt x="805" y="7097"/>
                    <a:pt x="627" y="6919"/>
                  </a:cubicBezTo>
                  <a:cubicBezTo>
                    <a:pt x="271" y="6477"/>
                    <a:pt x="271" y="5943"/>
                    <a:pt x="627" y="5495"/>
                  </a:cubicBezTo>
                  <a:lnTo>
                    <a:pt x="5875" y="333"/>
                  </a:lnTo>
                  <a:cubicBezTo>
                    <a:pt x="5967" y="248"/>
                    <a:pt x="5967" y="155"/>
                    <a:pt x="5875" y="70"/>
                  </a:cubicBezTo>
                  <a:cubicBezTo>
                    <a:pt x="5832" y="23"/>
                    <a:pt x="5787" y="0"/>
                    <a:pt x="5743" y="0"/>
                  </a:cubicBezTo>
                  <a:close/>
                </a:path>
              </a:pathLst>
            </a:custGeom>
            <a:solidFill>
              <a:srgbClr val="FF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4139725" y="2303425"/>
              <a:ext cx="507300" cy="464550"/>
            </a:xfrm>
            <a:custGeom>
              <a:avLst/>
              <a:gdLst/>
              <a:ahLst/>
              <a:cxnLst/>
              <a:rect l="l" t="t" r="r" b="b"/>
              <a:pathLst>
                <a:path w="20292" h="18582" extrusionOk="0">
                  <a:moveTo>
                    <a:pt x="20067" y="1"/>
                  </a:moveTo>
                  <a:cubicBezTo>
                    <a:pt x="20023" y="1"/>
                    <a:pt x="19978" y="24"/>
                    <a:pt x="19936" y="70"/>
                  </a:cubicBezTo>
                  <a:lnTo>
                    <a:pt x="2136" y="17870"/>
                  </a:lnTo>
                  <a:cubicBezTo>
                    <a:pt x="1958" y="18090"/>
                    <a:pt x="1713" y="18201"/>
                    <a:pt x="1467" y="18201"/>
                  </a:cubicBezTo>
                  <a:cubicBezTo>
                    <a:pt x="1221" y="18201"/>
                    <a:pt x="976" y="18090"/>
                    <a:pt x="798" y="17870"/>
                  </a:cubicBezTo>
                  <a:cubicBezTo>
                    <a:pt x="356" y="17514"/>
                    <a:pt x="356" y="16980"/>
                    <a:pt x="798" y="16531"/>
                  </a:cubicBezTo>
                  <a:lnTo>
                    <a:pt x="8010" y="9326"/>
                  </a:lnTo>
                  <a:lnTo>
                    <a:pt x="8010" y="9148"/>
                  </a:lnTo>
                  <a:cubicBezTo>
                    <a:pt x="7964" y="9102"/>
                    <a:pt x="7919" y="9079"/>
                    <a:pt x="7875" y="9079"/>
                  </a:cubicBezTo>
                  <a:cubicBezTo>
                    <a:pt x="7830" y="9079"/>
                    <a:pt x="7786" y="9102"/>
                    <a:pt x="7740" y="9148"/>
                  </a:cubicBezTo>
                  <a:lnTo>
                    <a:pt x="534" y="16353"/>
                  </a:lnTo>
                  <a:cubicBezTo>
                    <a:pt x="0" y="16802"/>
                    <a:pt x="0" y="17692"/>
                    <a:pt x="534" y="18133"/>
                  </a:cubicBezTo>
                  <a:cubicBezTo>
                    <a:pt x="798" y="18404"/>
                    <a:pt x="1068" y="18582"/>
                    <a:pt x="1424" y="18582"/>
                  </a:cubicBezTo>
                  <a:cubicBezTo>
                    <a:pt x="1780" y="18582"/>
                    <a:pt x="2136" y="18404"/>
                    <a:pt x="2400" y="18133"/>
                  </a:cubicBezTo>
                  <a:lnTo>
                    <a:pt x="20199" y="334"/>
                  </a:lnTo>
                  <a:cubicBezTo>
                    <a:pt x="20292" y="248"/>
                    <a:pt x="20292" y="156"/>
                    <a:pt x="20199" y="70"/>
                  </a:cubicBezTo>
                  <a:cubicBezTo>
                    <a:pt x="20156" y="24"/>
                    <a:pt x="20112" y="1"/>
                    <a:pt x="20067" y="1"/>
                  </a:cubicBezTo>
                  <a:close/>
                </a:path>
              </a:pathLst>
            </a:custGeom>
            <a:solidFill>
              <a:srgbClr val="FF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6062075" y="3332475"/>
              <a:ext cx="371475" cy="367750"/>
            </a:xfrm>
            <a:custGeom>
              <a:avLst/>
              <a:gdLst/>
              <a:ahLst/>
              <a:cxnLst/>
              <a:rect l="l" t="t" r="r" b="b"/>
              <a:pathLst>
                <a:path w="14859" h="14710" extrusionOk="0">
                  <a:moveTo>
                    <a:pt x="13926" y="0"/>
                  </a:moveTo>
                  <a:cubicBezTo>
                    <a:pt x="13727" y="0"/>
                    <a:pt x="13528" y="68"/>
                    <a:pt x="13350" y="203"/>
                  </a:cubicBezTo>
                  <a:lnTo>
                    <a:pt x="263" y="13282"/>
                  </a:lnTo>
                  <a:cubicBezTo>
                    <a:pt x="0" y="13638"/>
                    <a:pt x="0" y="14087"/>
                    <a:pt x="263" y="14443"/>
                  </a:cubicBezTo>
                  <a:cubicBezTo>
                    <a:pt x="441" y="14621"/>
                    <a:pt x="664" y="14710"/>
                    <a:pt x="876" y="14710"/>
                  </a:cubicBezTo>
                  <a:cubicBezTo>
                    <a:pt x="1088" y="14710"/>
                    <a:pt x="1289" y="14621"/>
                    <a:pt x="1424" y="14443"/>
                  </a:cubicBezTo>
                  <a:lnTo>
                    <a:pt x="14503" y="1357"/>
                  </a:lnTo>
                  <a:cubicBezTo>
                    <a:pt x="14859" y="1093"/>
                    <a:pt x="14859" y="559"/>
                    <a:pt x="14503" y="203"/>
                  </a:cubicBezTo>
                  <a:cubicBezTo>
                    <a:pt x="14325" y="68"/>
                    <a:pt x="14126" y="0"/>
                    <a:pt x="13926" y="0"/>
                  </a:cubicBezTo>
                  <a:close/>
                </a:path>
              </a:pathLst>
            </a:custGeom>
            <a:solidFill>
              <a:srgbClr val="FF40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471450" y="3577825"/>
              <a:ext cx="57875" cy="53425"/>
            </a:xfrm>
            <a:custGeom>
              <a:avLst/>
              <a:gdLst/>
              <a:ahLst/>
              <a:cxnLst/>
              <a:rect l="l" t="t" r="r" b="b"/>
              <a:pathLst>
                <a:path w="2315" h="2137" extrusionOk="0">
                  <a:moveTo>
                    <a:pt x="1154" y="357"/>
                  </a:moveTo>
                  <a:cubicBezTo>
                    <a:pt x="1332" y="357"/>
                    <a:pt x="1510" y="442"/>
                    <a:pt x="1688" y="620"/>
                  </a:cubicBezTo>
                  <a:cubicBezTo>
                    <a:pt x="1780" y="713"/>
                    <a:pt x="1866" y="891"/>
                    <a:pt x="1866" y="1069"/>
                  </a:cubicBezTo>
                  <a:cubicBezTo>
                    <a:pt x="1866" y="1247"/>
                    <a:pt x="1780" y="1425"/>
                    <a:pt x="1688" y="1603"/>
                  </a:cubicBezTo>
                  <a:cubicBezTo>
                    <a:pt x="1510" y="1688"/>
                    <a:pt x="1332" y="1781"/>
                    <a:pt x="1154" y="1781"/>
                  </a:cubicBezTo>
                  <a:cubicBezTo>
                    <a:pt x="976" y="1781"/>
                    <a:pt x="798" y="1688"/>
                    <a:pt x="712" y="1603"/>
                  </a:cubicBezTo>
                  <a:cubicBezTo>
                    <a:pt x="534" y="1425"/>
                    <a:pt x="442" y="1247"/>
                    <a:pt x="442" y="1069"/>
                  </a:cubicBezTo>
                  <a:cubicBezTo>
                    <a:pt x="442" y="891"/>
                    <a:pt x="534" y="713"/>
                    <a:pt x="712" y="620"/>
                  </a:cubicBezTo>
                  <a:cubicBezTo>
                    <a:pt x="798" y="442"/>
                    <a:pt x="976" y="357"/>
                    <a:pt x="1154" y="357"/>
                  </a:cubicBezTo>
                  <a:close/>
                  <a:moveTo>
                    <a:pt x="1154" y="1"/>
                  </a:moveTo>
                  <a:cubicBezTo>
                    <a:pt x="890" y="1"/>
                    <a:pt x="620" y="179"/>
                    <a:pt x="442" y="357"/>
                  </a:cubicBezTo>
                  <a:cubicBezTo>
                    <a:pt x="0" y="713"/>
                    <a:pt x="0" y="1425"/>
                    <a:pt x="442" y="1781"/>
                  </a:cubicBezTo>
                  <a:cubicBezTo>
                    <a:pt x="620" y="2044"/>
                    <a:pt x="890" y="2137"/>
                    <a:pt x="1154" y="2137"/>
                  </a:cubicBezTo>
                  <a:cubicBezTo>
                    <a:pt x="1424" y="2137"/>
                    <a:pt x="1688" y="2044"/>
                    <a:pt x="1958" y="1781"/>
                  </a:cubicBezTo>
                  <a:cubicBezTo>
                    <a:pt x="2314" y="1425"/>
                    <a:pt x="2314" y="713"/>
                    <a:pt x="1958" y="357"/>
                  </a:cubicBezTo>
                  <a:cubicBezTo>
                    <a:pt x="1688" y="179"/>
                    <a:pt x="1424" y="1"/>
                    <a:pt x="1154" y="1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6538200" y="3511575"/>
              <a:ext cx="55550" cy="52925"/>
            </a:xfrm>
            <a:custGeom>
              <a:avLst/>
              <a:gdLst/>
              <a:ahLst/>
              <a:cxnLst/>
              <a:rect l="l" t="t" r="r" b="b"/>
              <a:pathLst>
                <a:path w="2222" h="2117" extrusionOk="0">
                  <a:moveTo>
                    <a:pt x="1154" y="337"/>
                  </a:moveTo>
                  <a:cubicBezTo>
                    <a:pt x="1332" y="337"/>
                    <a:pt x="1510" y="422"/>
                    <a:pt x="1688" y="515"/>
                  </a:cubicBezTo>
                  <a:cubicBezTo>
                    <a:pt x="1780" y="693"/>
                    <a:pt x="1866" y="871"/>
                    <a:pt x="1866" y="1049"/>
                  </a:cubicBezTo>
                  <a:cubicBezTo>
                    <a:pt x="1866" y="1227"/>
                    <a:pt x="1780" y="1405"/>
                    <a:pt x="1688" y="1583"/>
                  </a:cubicBezTo>
                  <a:cubicBezTo>
                    <a:pt x="1556" y="1715"/>
                    <a:pt x="1378" y="1780"/>
                    <a:pt x="1200" y="1780"/>
                  </a:cubicBezTo>
                  <a:cubicBezTo>
                    <a:pt x="1022" y="1780"/>
                    <a:pt x="844" y="1715"/>
                    <a:pt x="712" y="1583"/>
                  </a:cubicBezTo>
                  <a:cubicBezTo>
                    <a:pt x="534" y="1405"/>
                    <a:pt x="534" y="1227"/>
                    <a:pt x="534" y="1049"/>
                  </a:cubicBezTo>
                  <a:cubicBezTo>
                    <a:pt x="534" y="871"/>
                    <a:pt x="534" y="693"/>
                    <a:pt x="712" y="515"/>
                  </a:cubicBezTo>
                  <a:cubicBezTo>
                    <a:pt x="798" y="422"/>
                    <a:pt x="976" y="337"/>
                    <a:pt x="1154" y="337"/>
                  </a:cubicBezTo>
                  <a:close/>
                  <a:moveTo>
                    <a:pt x="1200" y="0"/>
                  </a:moveTo>
                  <a:cubicBezTo>
                    <a:pt x="933" y="0"/>
                    <a:pt x="666" y="113"/>
                    <a:pt x="442" y="337"/>
                  </a:cubicBezTo>
                  <a:cubicBezTo>
                    <a:pt x="0" y="693"/>
                    <a:pt x="0" y="1405"/>
                    <a:pt x="442" y="1761"/>
                  </a:cubicBezTo>
                  <a:cubicBezTo>
                    <a:pt x="620" y="2024"/>
                    <a:pt x="890" y="2117"/>
                    <a:pt x="1154" y="2117"/>
                  </a:cubicBezTo>
                  <a:cubicBezTo>
                    <a:pt x="1424" y="2117"/>
                    <a:pt x="1688" y="2024"/>
                    <a:pt x="1958" y="1761"/>
                  </a:cubicBezTo>
                  <a:cubicBezTo>
                    <a:pt x="2136" y="1583"/>
                    <a:pt x="2222" y="1312"/>
                    <a:pt x="2222" y="1049"/>
                  </a:cubicBezTo>
                  <a:cubicBezTo>
                    <a:pt x="2222" y="778"/>
                    <a:pt x="2136" y="515"/>
                    <a:pt x="1958" y="337"/>
                  </a:cubicBezTo>
                  <a:cubicBezTo>
                    <a:pt x="1734" y="113"/>
                    <a:pt x="1467" y="0"/>
                    <a:pt x="1200" y="0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6607075" y="3444825"/>
              <a:ext cx="55750" cy="52925"/>
            </a:xfrm>
            <a:custGeom>
              <a:avLst/>
              <a:gdLst/>
              <a:ahLst/>
              <a:cxnLst/>
              <a:rect l="l" t="t" r="r" b="b"/>
              <a:pathLst>
                <a:path w="2230" h="2117" extrusionOk="0">
                  <a:moveTo>
                    <a:pt x="1161" y="337"/>
                  </a:moveTo>
                  <a:cubicBezTo>
                    <a:pt x="1339" y="337"/>
                    <a:pt x="1517" y="422"/>
                    <a:pt x="1603" y="515"/>
                  </a:cubicBezTo>
                  <a:cubicBezTo>
                    <a:pt x="1873" y="778"/>
                    <a:pt x="1873" y="1227"/>
                    <a:pt x="1603" y="1490"/>
                  </a:cubicBezTo>
                  <a:cubicBezTo>
                    <a:pt x="1517" y="1668"/>
                    <a:pt x="1339" y="1761"/>
                    <a:pt x="1161" y="1761"/>
                  </a:cubicBezTo>
                  <a:cubicBezTo>
                    <a:pt x="891" y="1761"/>
                    <a:pt x="713" y="1668"/>
                    <a:pt x="627" y="1490"/>
                  </a:cubicBezTo>
                  <a:cubicBezTo>
                    <a:pt x="357" y="1227"/>
                    <a:pt x="357" y="778"/>
                    <a:pt x="627" y="515"/>
                  </a:cubicBezTo>
                  <a:cubicBezTo>
                    <a:pt x="713" y="422"/>
                    <a:pt x="891" y="337"/>
                    <a:pt x="1161" y="337"/>
                  </a:cubicBezTo>
                  <a:close/>
                  <a:moveTo>
                    <a:pt x="1115" y="1"/>
                  </a:moveTo>
                  <a:cubicBezTo>
                    <a:pt x="848" y="1"/>
                    <a:pt x="581" y="113"/>
                    <a:pt x="357" y="337"/>
                  </a:cubicBezTo>
                  <a:cubicBezTo>
                    <a:pt x="1" y="693"/>
                    <a:pt x="1" y="1405"/>
                    <a:pt x="357" y="1761"/>
                  </a:cubicBezTo>
                  <a:cubicBezTo>
                    <a:pt x="535" y="2024"/>
                    <a:pt x="805" y="2117"/>
                    <a:pt x="1161" y="2117"/>
                  </a:cubicBezTo>
                  <a:cubicBezTo>
                    <a:pt x="1425" y="2117"/>
                    <a:pt x="1695" y="2024"/>
                    <a:pt x="1873" y="1761"/>
                  </a:cubicBezTo>
                  <a:cubicBezTo>
                    <a:pt x="2229" y="1405"/>
                    <a:pt x="2229" y="693"/>
                    <a:pt x="1873" y="337"/>
                  </a:cubicBezTo>
                  <a:cubicBezTo>
                    <a:pt x="1649" y="113"/>
                    <a:pt x="1382" y="1"/>
                    <a:pt x="1115" y="1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6673825" y="3377500"/>
              <a:ext cx="57875" cy="53500"/>
            </a:xfrm>
            <a:custGeom>
              <a:avLst/>
              <a:gdLst/>
              <a:ahLst/>
              <a:cxnLst/>
              <a:rect l="l" t="t" r="r" b="b"/>
              <a:pathLst>
                <a:path w="2315" h="2140" extrusionOk="0">
                  <a:moveTo>
                    <a:pt x="1161" y="360"/>
                  </a:moveTo>
                  <a:cubicBezTo>
                    <a:pt x="1339" y="360"/>
                    <a:pt x="1517" y="445"/>
                    <a:pt x="1603" y="538"/>
                  </a:cubicBezTo>
                  <a:cubicBezTo>
                    <a:pt x="1873" y="801"/>
                    <a:pt x="1873" y="1250"/>
                    <a:pt x="1603" y="1513"/>
                  </a:cubicBezTo>
                  <a:cubicBezTo>
                    <a:pt x="1517" y="1691"/>
                    <a:pt x="1339" y="1784"/>
                    <a:pt x="1161" y="1784"/>
                  </a:cubicBezTo>
                  <a:cubicBezTo>
                    <a:pt x="983" y="1784"/>
                    <a:pt x="805" y="1691"/>
                    <a:pt x="627" y="1513"/>
                  </a:cubicBezTo>
                  <a:cubicBezTo>
                    <a:pt x="535" y="1428"/>
                    <a:pt x="449" y="1250"/>
                    <a:pt x="449" y="1072"/>
                  </a:cubicBezTo>
                  <a:cubicBezTo>
                    <a:pt x="449" y="894"/>
                    <a:pt x="535" y="716"/>
                    <a:pt x="627" y="538"/>
                  </a:cubicBezTo>
                  <a:cubicBezTo>
                    <a:pt x="805" y="445"/>
                    <a:pt x="983" y="360"/>
                    <a:pt x="1161" y="360"/>
                  </a:cubicBezTo>
                  <a:close/>
                  <a:moveTo>
                    <a:pt x="1115" y="1"/>
                  </a:moveTo>
                  <a:cubicBezTo>
                    <a:pt x="848" y="1"/>
                    <a:pt x="581" y="90"/>
                    <a:pt x="357" y="268"/>
                  </a:cubicBezTo>
                  <a:cubicBezTo>
                    <a:pt x="1" y="716"/>
                    <a:pt x="1" y="1428"/>
                    <a:pt x="357" y="1784"/>
                  </a:cubicBezTo>
                  <a:cubicBezTo>
                    <a:pt x="535" y="1962"/>
                    <a:pt x="805" y="2140"/>
                    <a:pt x="1161" y="2140"/>
                  </a:cubicBezTo>
                  <a:cubicBezTo>
                    <a:pt x="1425" y="2140"/>
                    <a:pt x="1695" y="1962"/>
                    <a:pt x="1873" y="1784"/>
                  </a:cubicBezTo>
                  <a:cubicBezTo>
                    <a:pt x="2315" y="1428"/>
                    <a:pt x="2315" y="716"/>
                    <a:pt x="1873" y="268"/>
                  </a:cubicBezTo>
                  <a:cubicBezTo>
                    <a:pt x="1649" y="90"/>
                    <a:pt x="1382" y="1"/>
                    <a:pt x="1115" y="1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429075" y="3119500"/>
              <a:ext cx="80125" cy="80125"/>
            </a:xfrm>
            <a:custGeom>
              <a:avLst/>
              <a:gdLst/>
              <a:ahLst/>
              <a:cxnLst/>
              <a:rect l="l" t="t" r="r" b="b"/>
              <a:pathLst>
                <a:path w="3205" h="3205" extrusionOk="0">
                  <a:moveTo>
                    <a:pt x="1603" y="0"/>
                  </a:moveTo>
                  <a:cubicBezTo>
                    <a:pt x="806" y="0"/>
                    <a:pt x="1" y="712"/>
                    <a:pt x="1" y="1602"/>
                  </a:cubicBezTo>
                  <a:cubicBezTo>
                    <a:pt x="1" y="2492"/>
                    <a:pt x="806" y="3204"/>
                    <a:pt x="1603" y="3204"/>
                  </a:cubicBezTo>
                  <a:cubicBezTo>
                    <a:pt x="2493" y="3204"/>
                    <a:pt x="3205" y="2492"/>
                    <a:pt x="3205" y="1602"/>
                  </a:cubicBezTo>
                  <a:cubicBezTo>
                    <a:pt x="3205" y="712"/>
                    <a:pt x="2493" y="0"/>
                    <a:pt x="1603" y="0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518075" y="3072675"/>
              <a:ext cx="37950" cy="37950"/>
            </a:xfrm>
            <a:custGeom>
              <a:avLst/>
              <a:gdLst/>
              <a:ahLst/>
              <a:cxnLst/>
              <a:rect l="l" t="t" r="r" b="b"/>
              <a:pathLst>
                <a:path w="1518" h="1518" extrusionOk="0">
                  <a:moveTo>
                    <a:pt x="805" y="1"/>
                  </a:moveTo>
                  <a:cubicBezTo>
                    <a:pt x="357" y="1"/>
                    <a:pt x="1" y="357"/>
                    <a:pt x="1" y="713"/>
                  </a:cubicBezTo>
                  <a:cubicBezTo>
                    <a:pt x="1" y="1161"/>
                    <a:pt x="357" y="1517"/>
                    <a:pt x="805" y="1517"/>
                  </a:cubicBezTo>
                  <a:cubicBezTo>
                    <a:pt x="1161" y="1517"/>
                    <a:pt x="1517" y="1161"/>
                    <a:pt x="1517" y="713"/>
                  </a:cubicBezTo>
                  <a:cubicBezTo>
                    <a:pt x="1517" y="357"/>
                    <a:pt x="1161" y="1"/>
                    <a:pt x="805" y="1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4698100" y="2238425"/>
              <a:ext cx="80125" cy="80125"/>
            </a:xfrm>
            <a:custGeom>
              <a:avLst/>
              <a:gdLst/>
              <a:ahLst/>
              <a:cxnLst/>
              <a:rect l="l" t="t" r="r" b="b"/>
              <a:pathLst>
                <a:path w="3205" h="3205" extrusionOk="0">
                  <a:moveTo>
                    <a:pt x="1602" y="0"/>
                  </a:moveTo>
                  <a:cubicBezTo>
                    <a:pt x="712" y="0"/>
                    <a:pt x="0" y="712"/>
                    <a:pt x="0" y="1602"/>
                  </a:cubicBezTo>
                  <a:cubicBezTo>
                    <a:pt x="0" y="2492"/>
                    <a:pt x="712" y="3204"/>
                    <a:pt x="1602" y="3204"/>
                  </a:cubicBezTo>
                  <a:cubicBezTo>
                    <a:pt x="2492" y="3204"/>
                    <a:pt x="3204" y="2492"/>
                    <a:pt x="3204" y="1602"/>
                  </a:cubicBezTo>
                  <a:cubicBezTo>
                    <a:pt x="3204" y="712"/>
                    <a:pt x="2492" y="0"/>
                    <a:pt x="1602" y="0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4787100" y="2193925"/>
              <a:ext cx="35600" cy="35625"/>
            </a:xfrm>
            <a:custGeom>
              <a:avLst/>
              <a:gdLst/>
              <a:ahLst/>
              <a:cxnLst/>
              <a:rect l="l" t="t" r="r" b="b"/>
              <a:pathLst>
                <a:path w="1424" h="1425" extrusionOk="0">
                  <a:moveTo>
                    <a:pt x="712" y="0"/>
                  </a:moveTo>
                  <a:cubicBezTo>
                    <a:pt x="356" y="0"/>
                    <a:pt x="0" y="264"/>
                    <a:pt x="0" y="712"/>
                  </a:cubicBezTo>
                  <a:cubicBezTo>
                    <a:pt x="0" y="1068"/>
                    <a:pt x="356" y="1424"/>
                    <a:pt x="712" y="1424"/>
                  </a:cubicBezTo>
                  <a:cubicBezTo>
                    <a:pt x="1161" y="1424"/>
                    <a:pt x="1424" y="1068"/>
                    <a:pt x="1424" y="712"/>
                  </a:cubicBezTo>
                  <a:cubicBezTo>
                    <a:pt x="1424" y="264"/>
                    <a:pt x="1161" y="0"/>
                    <a:pt x="712" y="0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4277675" y="2200500"/>
              <a:ext cx="35625" cy="37950"/>
            </a:xfrm>
            <a:custGeom>
              <a:avLst/>
              <a:gdLst/>
              <a:ahLst/>
              <a:cxnLst/>
              <a:rect l="l" t="t" r="r" b="b"/>
              <a:pathLst>
                <a:path w="1425" h="1518" extrusionOk="0">
                  <a:moveTo>
                    <a:pt x="712" y="1"/>
                  </a:moveTo>
                  <a:cubicBezTo>
                    <a:pt x="356" y="1"/>
                    <a:pt x="0" y="357"/>
                    <a:pt x="0" y="805"/>
                  </a:cubicBezTo>
                  <a:cubicBezTo>
                    <a:pt x="0" y="1161"/>
                    <a:pt x="356" y="1517"/>
                    <a:pt x="712" y="1517"/>
                  </a:cubicBezTo>
                  <a:cubicBezTo>
                    <a:pt x="1154" y="1517"/>
                    <a:pt x="1424" y="1161"/>
                    <a:pt x="1424" y="805"/>
                  </a:cubicBezTo>
                  <a:cubicBezTo>
                    <a:pt x="1424" y="357"/>
                    <a:pt x="1154" y="1"/>
                    <a:pt x="712" y="1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4219825" y="2260675"/>
              <a:ext cx="35625" cy="35625"/>
            </a:xfrm>
            <a:custGeom>
              <a:avLst/>
              <a:gdLst/>
              <a:ahLst/>
              <a:cxnLst/>
              <a:rect l="l" t="t" r="r" b="b"/>
              <a:pathLst>
                <a:path w="1425" h="1425" extrusionOk="0">
                  <a:moveTo>
                    <a:pt x="712" y="0"/>
                  </a:moveTo>
                  <a:cubicBezTo>
                    <a:pt x="264" y="0"/>
                    <a:pt x="0" y="264"/>
                    <a:pt x="0" y="712"/>
                  </a:cubicBezTo>
                  <a:cubicBezTo>
                    <a:pt x="0" y="1154"/>
                    <a:pt x="264" y="1424"/>
                    <a:pt x="712" y="1424"/>
                  </a:cubicBezTo>
                  <a:cubicBezTo>
                    <a:pt x="1068" y="1424"/>
                    <a:pt x="1424" y="1154"/>
                    <a:pt x="1424" y="712"/>
                  </a:cubicBezTo>
                  <a:cubicBezTo>
                    <a:pt x="1424" y="264"/>
                    <a:pt x="1068" y="0"/>
                    <a:pt x="712" y="0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4159650" y="2318525"/>
              <a:ext cx="37950" cy="37750"/>
            </a:xfrm>
            <a:custGeom>
              <a:avLst/>
              <a:gdLst/>
              <a:ahLst/>
              <a:cxnLst/>
              <a:rect l="l" t="t" r="r" b="b"/>
              <a:pathLst>
                <a:path w="1518" h="1510" extrusionOk="0">
                  <a:moveTo>
                    <a:pt x="713" y="0"/>
                  </a:moveTo>
                  <a:cubicBezTo>
                    <a:pt x="357" y="0"/>
                    <a:pt x="1" y="356"/>
                    <a:pt x="1" y="712"/>
                  </a:cubicBezTo>
                  <a:cubicBezTo>
                    <a:pt x="1" y="1154"/>
                    <a:pt x="357" y="1510"/>
                    <a:pt x="713" y="1510"/>
                  </a:cubicBezTo>
                  <a:cubicBezTo>
                    <a:pt x="1161" y="1510"/>
                    <a:pt x="1517" y="1154"/>
                    <a:pt x="1517" y="712"/>
                  </a:cubicBezTo>
                  <a:cubicBezTo>
                    <a:pt x="1517" y="356"/>
                    <a:pt x="1161" y="0"/>
                    <a:pt x="713" y="0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4075100" y="2319050"/>
              <a:ext cx="324875" cy="324325"/>
            </a:xfrm>
            <a:custGeom>
              <a:avLst/>
              <a:gdLst/>
              <a:ahLst/>
              <a:cxnLst/>
              <a:rect l="l" t="t" r="r" b="b"/>
              <a:pathLst>
                <a:path w="12995" h="12973" extrusionOk="0">
                  <a:moveTo>
                    <a:pt x="12774" y="1"/>
                  </a:moveTo>
                  <a:cubicBezTo>
                    <a:pt x="12729" y="1"/>
                    <a:pt x="12685" y="22"/>
                    <a:pt x="12639" y="65"/>
                  </a:cubicBezTo>
                  <a:lnTo>
                    <a:pt x="93" y="12702"/>
                  </a:lnTo>
                  <a:cubicBezTo>
                    <a:pt x="1" y="12702"/>
                    <a:pt x="1" y="12880"/>
                    <a:pt x="93" y="12880"/>
                  </a:cubicBezTo>
                  <a:cubicBezTo>
                    <a:pt x="93" y="12973"/>
                    <a:pt x="93" y="12973"/>
                    <a:pt x="179" y="12973"/>
                  </a:cubicBezTo>
                  <a:cubicBezTo>
                    <a:pt x="271" y="12973"/>
                    <a:pt x="271" y="12973"/>
                    <a:pt x="271" y="12880"/>
                  </a:cubicBezTo>
                  <a:lnTo>
                    <a:pt x="12909" y="335"/>
                  </a:lnTo>
                  <a:cubicBezTo>
                    <a:pt x="12995" y="243"/>
                    <a:pt x="12995" y="157"/>
                    <a:pt x="12909" y="65"/>
                  </a:cubicBezTo>
                  <a:cubicBezTo>
                    <a:pt x="12863" y="22"/>
                    <a:pt x="12818" y="1"/>
                    <a:pt x="12774" y="1"/>
                  </a:cubicBezTo>
                  <a:close/>
                </a:path>
              </a:pathLst>
            </a:custGeom>
            <a:solidFill>
              <a:srgbClr val="2419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4233175" y="2209975"/>
              <a:ext cx="322550" cy="322150"/>
            </a:xfrm>
            <a:custGeom>
              <a:avLst/>
              <a:gdLst/>
              <a:ahLst/>
              <a:cxnLst/>
              <a:rect l="l" t="t" r="r" b="b"/>
              <a:pathLst>
                <a:path w="12902" h="12886" extrusionOk="0">
                  <a:moveTo>
                    <a:pt x="12770" y="1"/>
                  </a:moveTo>
                  <a:cubicBezTo>
                    <a:pt x="12725" y="1"/>
                    <a:pt x="12681" y="24"/>
                    <a:pt x="12638" y="70"/>
                  </a:cubicBezTo>
                  <a:lnTo>
                    <a:pt x="0" y="12615"/>
                  </a:lnTo>
                  <a:lnTo>
                    <a:pt x="0" y="12886"/>
                  </a:lnTo>
                  <a:lnTo>
                    <a:pt x="264" y="12886"/>
                  </a:lnTo>
                  <a:lnTo>
                    <a:pt x="12901" y="248"/>
                  </a:lnTo>
                  <a:lnTo>
                    <a:pt x="12901" y="70"/>
                  </a:lnTo>
                  <a:cubicBezTo>
                    <a:pt x="12859" y="24"/>
                    <a:pt x="12814" y="1"/>
                    <a:pt x="12770" y="1"/>
                  </a:cubicBezTo>
                  <a:close/>
                </a:path>
              </a:pathLst>
            </a:custGeom>
            <a:solidFill>
              <a:srgbClr val="2419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Google Shape;111;p4"/>
          <p:cNvSpPr txBox="1">
            <a:spLocks noGrp="1"/>
          </p:cNvSpPr>
          <p:nvPr>
            <p:ph type="subTitle" idx="2"/>
          </p:nvPr>
        </p:nvSpPr>
        <p:spPr>
          <a:xfrm>
            <a:off x="1894475" y="3407593"/>
            <a:ext cx="2770200" cy="2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D9D9D9"/>
                </a:solidFill>
                <a:highlight>
                  <a:srgbClr val="FF408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D9D9D9"/>
                </a:solidFill>
                <a:highlight>
                  <a:srgbClr val="FF408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D9D9D9"/>
                </a:solidFill>
                <a:highlight>
                  <a:srgbClr val="FF408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D9D9D9"/>
                </a:solidFill>
                <a:highlight>
                  <a:srgbClr val="FF408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D9D9D9"/>
                </a:solidFill>
                <a:highlight>
                  <a:srgbClr val="FF408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D9D9D9"/>
                </a:solidFill>
                <a:highlight>
                  <a:srgbClr val="FF408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D9D9D9"/>
                </a:solidFill>
                <a:highlight>
                  <a:srgbClr val="FF408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D9D9D9"/>
                </a:solidFill>
                <a:highlight>
                  <a:srgbClr val="FF408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D9D9D9"/>
                </a:solidFill>
                <a:highlight>
                  <a:srgbClr val="FF4081"/>
                </a:highlight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1">
  <p:cSld name="CUSTOM_7">
    <p:bg>
      <p:bgPr>
        <a:solidFill>
          <a:srgbClr val="6D45BB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2380550" y="2708750"/>
            <a:ext cx="4336800" cy="1608000"/>
          </a:xfrm>
          <a:prstGeom prst="rect">
            <a:avLst/>
          </a:prstGeom>
          <a:solidFill>
            <a:srgbClr val="3723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5"/>
          <p:cNvSpPr/>
          <p:nvPr/>
        </p:nvSpPr>
        <p:spPr>
          <a:xfrm>
            <a:off x="1356050" y="1504725"/>
            <a:ext cx="1326900" cy="1695000"/>
          </a:xfrm>
          <a:prstGeom prst="rect">
            <a:avLst/>
          </a:prstGeom>
          <a:solidFill>
            <a:srgbClr val="3723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"/>
          <p:cNvSpPr txBox="1">
            <a:spLocks noGrp="1"/>
          </p:cNvSpPr>
          <p:nvPr>
            <p:ph type="subTitle" idx="1"/>
          </p:nvPr>
        </p:nvSpPr>
        <p:spPr>
          <a:xfrm>
            <a:off x="2826925" y="435454"/>
            <a:ext cx="4899600" cy="10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4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116" name="Google Shape;116;p5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117" name="Google Shape;117;p5"/>
          <p:cNvGrpSpPr/>
          <p:nvPr/>
        </p:nvGrpSpPr>
        <p:grpSpPr>
          <a:xfrm>
            <a:off x="-195276" y="-20438"/>
            <a:ext cx="9473124" cy="5184383"/>
            <a:chOff x="4075100" y="2193925"/>
            <a:chExt cx="2752375" cy="1506300"/>
          </a:xfrm>
        </p:grpSpPr>
        <p:sp>
          <p:nvSpPr>
            <p:cNvPr id="118" name="Google Shape;118;p5"/>
            <p:cNvSpPr/>
            <p:nvPr/>
          </p:nvSpPr>
          <p:spPr>
            <a:xfrm>
              <a:off x="6400250" y="3184500"/>
              <a:ext cx="427225" cy="515650"/>
            </a:xfrm>
            <a:custGeom>
              <a:avLst/>
              <a:gdLst/>
              <a:ahLst/>
              <a:cxnLst/>
              <a:rect l="l" t="t" r="r" b="b"/>
              <a:pathLst>
                <a:path w="17089" h="20626" extrusionOk="0">
                  <a:moveTo>
                    <a:pt x="16864" y="1"/>
                  </a:moveTo>
                  <a:cubicBezTo>
                    <a:pt x="16819" y="1"/>
                    <a:pt x="16775" y="24"/>
                    <a:pt x="16732" y="70"/>
                  </a:cubicBezTo>
                  <a:lnTo>
                    <a:pt x="1069" y="15734"/>
                  </a:lnTo>
                  <a:cubicBezTo>
                    <a:pt x="1" y="16887"/>
                    <a:pt x="1" y="18667"/>
                    <a:pt x="1069" y="19735"/>
                  </a:cubicBezTo>
                  <a:cubicBezTo>
                    <a:pt x="1603" y="20269"/>
                    <a:pt x="2315" y="20625"/>
                    <a:pt x="3112" y="20625"/>
                  </a:cubicBezTo>
                  <a:cubicBezTo>
                    <a:pt x="3824" y="20625"/>
                    <a:pt x="4536" y="20269"/>
                    <a:pt x="5070" y="19735"/>
                  </a:cubicBezTo>
                  <a:lnTo>
                    <a:pt x="16996" y="7902"/>
                  </a:lnTo>
                  <a:cubicBezTo>
                    <a:pt x="17088" y="7810"/>
                    <a:pt x="17088" y="7724"/>
                    <a:pt x="16996" y="7632"/>
                  </a:cubicBezTo>
                  <a:cubicBezTo>
                    <a:pt x="16953" y="7589"/>
                    <a:pt x="16908" y="7567"/>
                    <a:pt x="16864" y="7567"/>
                  </a:cubicBezTo>
                  <a:cubicBezTo>
                    <a:pt x="16819" y="7567"/>
                    <a:pt x="16775" y="7589"/>
                    <a:pt x="16732" y="7632"/>
                  </a:cubicBezTo>
                  <a:lnTo>
                    <a:pt x="4892" y="19472"/>
                  </a:lnTo>
                  <a:cubicBezTo>
                    <a:pt x="4358" y="20006"/>
                    <a:pt x="3738" y="20269"/>
                    <a:pt x="3112" y="20269"/>
                  </a:cubicBezTo>
                  <a:cubicBezTo>
                    <a:pt x="2400" y="20269"/>
                    <a:pt x="1781" y="20006"/>
                    <a:pt x="1332" y="19472"/>
                  </a:cubicBezTo>
                  <a:cubicBezTo>
                    <a:pt x="357" y="18582"/>
                    <a:pt x="357" y="16980"/>
                    <a:pt x="1332" y="15997"/>
                  </a:cubicBezTo>
                  <a:lnTo>
                    <a:pt x="16996" y="334"/>
                  </a:lnTo>
                  <a:cubicBezTo>
                    <a:pt x="17088" y="248"/>
                    <a:pt x="17088" y="156"/>
                    <a:pt x="16996" y="70"/>
                  </a:cubicBezTo>
                  <a:cubicBezTo>
                    <a:pt x="16953" y="24"/>
                    <a:pt x="16908" y="1"/>
                    <a:pt x="16864" y="1"/>
                  </a:cubicBezTo>
                  <a:close/>
                </a:path>
              </a:pathLst>
            </a:custGeom>
            <a:solidFill>
              <a:srgbClr val="FF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6529300" y="3204050"/>
              <a:ext cx="120175" cy="120175"/>
            </a:xfrm>
            <a:custGeom>
              <a:avLst/>
              <a:gdLst/>
              <a:ahLst/>
              <a:cxnLst/>
              <a:rect l="l" t="t" r="r" b="b"/>
              <a:pathLst>
                <a:path w="4807" h="4807" extrusionOk="0">
                  <a:moveTo>
                    <a:pt x="2400" y="0"/>
                  </a:moveTo>
                  <a:cubicBezTo>
                    <a:pt x="1068" y="0"/>
                    <a:pt x="0" y="1154"/>
                    <a:pt x="0" y="2400"/>
                  </a:cubicBezTo>
                  <a:cubicBezTo>
                    <a:pt x="0" y="3738"/>
                    <a:pt x="1068" y="4806"/>
                    <a:pt x="2400" y="4806"/>
                  </a:cubicBezTo>
                  <a:cubicBezTo>
                    <a:pt x="3738" y="4806"/>
                    <a:pt x="4806" y="3738"/>
                    <a:pt x="4806" y="2400"/>
                  </a:cubicBezTo>
                  <a:cubicBezTo>
                    <a:pt x="4806" y="2314"/>
                    <a:pt x="4714" y="2222"/>
                    <a:pt x="4628" y="2222"/>
                  </a:cubicBezTo>
                  <a:cubicBezTo>
                    <a:pt x="4536" y="2222"/>
                    <a:pt x="4450" y="2314"/>
                    <a:pt x="4450" y="2400"/>
                  </a:cubicBezTo>
                  <a:cubicBezTo>
                    <a:pt x="4450" y="3560"/>
                    <a:pt x="3560" y="4450"/>
                    <a:pt x="2400" y="4450"/>
                  </a:cubicBezTo>
                  <a:cubicBezTo>
                    <a:pt x="1332" y="4450"/>
                    <a:pt x="356" y="3560"/>
                    <a:pt x="356" y="2400"/>
                  </a:cubicBezTo>
                  <a:cubicBezTo>
                    <a:pt x="356" y="1332"/>
                    <a:pt x="1332" y="356"/>
                    <a:pt x="2400" y="356"/>
                  </a:cubicBezTo>
                  <a:cubicBezTo>
                    <a:pt x="2492" y="356"/>
                    <a:pt x="2578" y="356"/>
                    <a:pt x="2578" y="178"/>
                  </a:cubicBezTo>
                  <a:cubicBezTo>
                    <a:pt x="2578" y="86"/>
                    <a:pt x="2492" y="0"/>
                    <a:pt x="2400" y="0"/>
                  </a:cubicBezTo>
                  <a:close/>
                </a:path>
              </a:pathLst>
            </a:custGeom>
            <a:solidFill>
              <a:srgbClr val="FF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6678275" y="2975375"/>
              <a:ext cx="149200" cy="188650"/>
            </a:xfrm>
            <a:custGeom>
              <a:avLst/>
              <a:gdLst/>
              <a:ahLst/>
              <a:cxnLst/>
              <a:rect l="l" t="t" r="r" b="b"/>
              <a:pathLst>
                <a:path w="5968" h="7546" extrusionOk="0">
                  <a:moveTo>
                    <a:pt x="5743" y="0"/>
                  </a:moveTo>
                  <a:cubicBezTo>
                    <a:pt x="5698" y="0"/>
                    <a:pt x="5654" y="23"/>
                    <a:pt x="5611" y="70"/>
                  </a:cubicBezTo>
                  <a:lnTo>
                    <a:pt x="357" y="5317"/>
                  </a:lnTo>
                  <a:cubicBezTo>
                    <a:pt x="93" y="5495"/>
                    <a:pt x="1" y="5851"/>
                    <a:pt x="1" y="6207"/>
                  </a:cubicBezTo>
                  <a:cubicBezTo>
                    <a:pt x="1" y="6563"/>
                    <a:pt x="93" y="6919"/>
                    <a:pt x="357" y="7097"/>
                  </a:cubicBezTo>
                  <a:cubicBezTo>
                    <a:pt x="627" y="7367"/>
                    <a:pt x="983" y="7545"/>
                    <a:pt x="1247" y="7545"/>
                  </a:cubicBezTo>
                  <a:cubicBezTo>
                    <a:pt x="1603" y="7545"/>
                    <a:pt x="1959" y="7367"/>
                    <a:pt x="2229" y="7097"/>
                  </a:cubicBezTo>
                  <a:lnTo>
                    <a:pt x="5875" y="3451"/>
                  </a:lnTo>
                  <a:cubicBezTo>
                    <a:pt x="5967" y="3451"/>
                    <a:pt x="5967" y="3273"/>
                    <a:pt x="5875" y="3273"/>
                  </a:cubicBezTo>
                  <a:cubicBezTo>
                    <a:pt x="5832" y="3227"/>
                    <a:pt x="5787" y="3204"/>
                    <a:pt x="5743" y="3204"/>
                  </a:cubicBezTo>
                  <a:cubicBezTo>
                    <a:pt x="5698" y="3204"/>
                    <a:pt x="5654" y="3227"/>
                    <a:pt x="5611" y="3273"/>
                  </a:cubicBezTo>
                  <a:lnTo>
                    <a:pt x="1959" y="6919"/>
                  </a:lnTo>
                  <a:cubicBezTo>
                    <a:pt x="1781" y="7097"/>
                    <a:pt x="1537" y="7186"/>
                    <a:pt x="1293" y="7186"/>
                  </a:cubicBezTo>
                  <a:cubicBezTo>
                    <a:pt x="1049" y="7186"/>
                    <a:pt x="805" y="7097"/>
                    <a:pt x="627" y="6919"/>
                  </a:cubicBezTo>
                  <a:cubicBezTo>
                    <a:pt x="271" y="6477"/>
                    <a:pt x="271" y="5943"/>
                    <a:pt x="627" y="5495"/>
                  </a:cubicBezTo>
                  <a:lnTo>
                    <a:pt x="5875" y="333"/>
                  </a:lnTo>
                  <a:cubicBezTo>
                    <a:pt x="5967" y="248"/>
                    <a:pt x="5967" y="155"/>
                    <a:pt x="5875" y="70"/>
                  </a:cubicBezTo>
                  <a:cubicBezTo>
                    <a:pt x="5832" y="23"/>
                    <a:pt x="5787" y="0"/>
                    <a:pt x="5743" y="0"/>
                  </a:cubicBezTo>
                  <a:close/>
                </a:path>
              </a:pathLst>
            </a:custGeom>
            <a:solidFill>
              <a:srgbClr val="FF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4139725" y="2303425"/>
              <a:ext cx="507300" cy="464550"/>
            </a:xfrm>
            <a:custGeom>
              <a:avLst/>
              <a:gdLst/>
              <a:ahLst/>
              <a:cxnLst/>
              <a:rect l="l" t="t" r="r" b="b"/>
              <a:pathLst>
                <a:path w="20292" h="18582" extrusionOk="0">
                  <a:moveTo>
                    <a:pt x="20067" y="1"/>
                  </a:moveTo>
                  <a:cubicBezTo>
                    <a:pt x="20023" y="1"/>
                    <a:pt x="19978" y="24"/>
                    <a:pt x="19936" y="70"/>
                  </a:cubicBezTo>
                  <a:lnTo>
                    <a:pt x="2136" y="17870"/>
                  </a:lnTo>
                  <a:cubicBezTo>
                    <a:pt x="1958" y="18090"/>
                    <a:pt x="1713" y="18201"/>
                    <a:pt x="1467" y="18201"/>
                  </a:cubicBezTo>
                  <a:cubicBezTo>
                    <a:pt x="1221" y="18201"/>
                    <a:pt x="976" y="18090"/>
                    <a:pt x="798" y="17870"/>
                  </a:cubicBezTo>
                  <a:cubicBezTo>
                    <a:pt x="356" y="17514"/>
                    <a:pt x="356" y="16980"/>
                    <a:pt x="798" y="16531"/>
                  </a:cubicBezTo>
                  <a:lnTo>
                    <a:pt x="8010" y="9326"/>
                  </a:lnTo>
                  <a:lnTo>
                    <a:pt x="8010" y="9148"/>
                  </a:lnTo>
                  <a:cubicBezTo>
                    <a:pt x="7964" y="9102"/>
                    <a:pt x="7919" y="9079"/>
                    <a:pt x="7875" y="9079"/>
                  </a:cubicBezTo>
                  <a:cubicBezTo>
                    <a:pt x="7830" y="9079"/>
                    <a:pt x="7786" y="9102"/>
                    <a:pt x="7740" y="9148"/>
                  </a:cubicBezTo>
                  <a:lnTo>
                    <a:pt x="534" y="16353"/>
                  </a:lnTo>
                  <a:cubicBezTo>
                    <a:pt x="0" y="16802"/>
                    <a:pt x="0" y="17692"/>
                    <a:pt x="534" y="18133"/>
                  </a:cubicBezTo>
                  <a:cubicBezTo>
                    <a:pt x="798" y="18404"/>
                    <a:pt x="1068" y="18582"/>
                    <a:pt x="1424" y="18582"/>
                  </a:cubicBezTo>
                  <a:cubicBezTo>
                    <a:pt x="1780" y="18582"/>
                    <a:pt x="2136" y="18404"/>
                    <a:pt x="2400" y="18133"/>
                  </a:cubicBezTo>
                  <a:lnTo>
                    <a:pt x="20199" y="334"/>
                  </a:lnTo>
                  <a:cubicBezTo>
                    <a:pt x="20292" y="248"/>
                    <a:pt x="20292" y="156"/>
                    <a:pt x="20199" y="70"/>
                  </a:cubicBezTo>
                  <a:cubicBezTo>
                    <a:pt x="20156" y="24"/>
                    <a:pt x="20112" y="1"/>
                    <a:pt x="20067" y="1"/>
                  </a:cubicBezTo>
                  <a:close/>
                </a:path>
              </a:pathLst>
            </a:custGeom>
            <a:solidFill>
              <a:srgbClr val="FF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6062075" y="3332475"/>
              <a:ext cx="371475" cy="367750"/>
            </a:xfrm>
            <a:custGeom>
              <a:avLst/>
              <a:gdLst/>
              <a:ahLst/>
              <a:cxnLst/>
              <a:rect l="l" t="t" r="r" b="b"/>
              <a:pathLst>
                <a:path w="14859" h="14710" extrusionOk="0">
                  <a:moveTo>
                    <a:pt x="13926" y="0"/>
                  </a:moveTo>
                  <a:cubicBezTo>
                    <a:pt x="13727" y="0"/>
                    <a:pt x="13528" y="68"/>
                    <a:pt x="13350" y="203"/>
                  </a:cubicBezTo>
                  <a:lnTo>
                    <a:pt x="263" y="13282"/>
                  </a:lnTo>
                  <a:cubicBezTo>
                    <a:pt x="0" y="13638"/>
                    <a:pt x="0" y="14087"/>
                    <a:pt x="263" y="14443"/>
                  </a:cubicBezTo>
                  <a:cubicBezTo>
                    <a:pt x="441" y="14621"/>
                    <a:pt x="664" y="14710"/>
                    <a:pt x="876" y="14710"/>
                  </a:cubicBezTo>
                  <a:cubicBezTo>
                    <a:pt x="1088" y="14710"/>
                    <a:pt x="1289" y="14621"/>
                    <a:pt x="1424" y="14443"/>
                  </a:cubicBezTo>
                  <a:lnTo>
                    <a:pt x="14503" y="1357"/>
                  </a:lnTo>
                  <a:cubicBezTo>
                    <a:pt x="14859" y="1093"/>
                    <a:pt x="14859" y="559"/>
                    <a:pt x="14503" y="203"/>
                  </a:cubicBezTo>
                  <a:cubicBezTo>
                    <a:pt x="14325" y="68"/>
                    <a:pt x="14126" y="0"/>
                    <a:pt x="13926" y="0"/>
                  </a:cubicBezTo>
                  <a:close/>
                </a:path>
              </a:pathLst>
            </a:custGeom>
            <a:solidFill>
              <a:srgbClr val="FF40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6471450" y="3577825"/>
              <a:ext cx="57875" cy="53425"/>
            </a:xfrm>
            <a:custGeom>
              <a:avLst/>
              <a:gdLst/>
              <a:ahLst/>
              <a:cxnLst/>
              <a:rect l="l" t="t" r="r" b="b"/>
              <a:pathLst>
                <a:path w="2315" h="2137" extrusionOk="0">
                  <a:moveTo>
                    <a:pt x="1154" y="357"/>
                  </a:moveTo>
                  <a:cubicBezTo>
                    <a:pt x="1332" y="357"/>
                    <a:pt x="1510" y="442"/>
                    <a:pt x="1688" y="620"/>
                  </a:cubicBezTo>
                  <a:cubicBezTo>
                    <a:pt x="1780" y="713"/>
                    <a:pt x="1866" y="891"/>
                    <a:pt x="1866" y="1069"/>
                  </a:cubicBezTo>
                  <a:cubicBezTo>
                    <a:pt x="1866" y="1247"/>
                    <a:pt x="1780" y="1425"/>
                    <a:pt x="1688" y="1603"/>
                  </a:cubicBezTo>
                  <a:cubicBezTo>
                    <a:pt x="1510" y="1688"/>
                    <a:pt x="1332" y="1781"/>
                    <a:pt x="1154" y="1781"/>
                  </a:cubicBezTo>
                  <a:cubicBezTo>
                    <a:pt x="976" y="1781"/>
                    <a:pt x="798" y="1688"/>
                    <a:pt x="712" y="1603"/>
                  </a:cubicBezTo>
                  <a:cubicBezTo>
                    <a:pt x="534" y="1425"/>
                    <a:pt x="442" y="1247"/>
                    <a:pt x="442" y="1069"/>
                  </a:cubicBezTo>
                  <a:cubicBezTo>
                    <a:pt x="442" y="891"/>
                    <a:pt x="534" y="713"/>
                    <a:pt x="712" y="620"/>
                  </a:cubicBezTo>
                  <a:cubicBezTo>
                    <a:pt x="798" y="442"/>
                    <a:pt x="976" y="357"/>
                    <a:pt x="1154" y="357"/>
                  </a:cubicBezTo>
                  <a:close/>
                  <a:moveTo>
                    <a:pt x="1154" y="1"/>
                  </a:moveTo>
                  <a:cubicBezTo>
                    <a:pt x="890" y="1"/>
                    <a:pt x="620" y="179"/>
                    <a:pt x="442" y="357"/>
                  </a:cubicBezTo>
                  <a:cubicBezTo>
                    <a:pt x="0" y="713"/>
                    <a:pt x="0" y="1425"/>
                    <a:pt x="442" y="1781"/>
                  </a:cubicBezTo>
                  <a:cubicBezTo>
                    <a:pt x="620" y="2044"/>
                    <a:pt x="890" y="2137"/>
                    <a:pt x="1154" y="2137"/>
                  </a:cubicBezTo>
                  <a:cubicBezTo>
                    <a:pt x="1424" y="2137"/>
                    <a:pt x="1688" y="2044"/>
                    <a:pt x="1958" y="1781"/>
                  </a:cubicBezTo>
                  <a:cubicBezTo>
                    <a:pt x="2314" y="1425"/>
                    <a:pt x="2314" y="713"/>
                    <a:pt x="1958" y="357"/>
                  </a:cubicBezTo>
                  <a:cubicBezTo>
                    <a:pt x="1688" y="179"/>
                    <a:pt x="1424" y="1"/>
                    <a:pt x="1154" y="1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6538200" y="3511575"/>
              <a:ext cx="55550" cy="52925"/>
            </a:xfrm>
            <a:custGeom>
              <a:avLst/>
              <a:gdLst/>
              <a:ahLst/>
              <a:cxnLst/>
              <a:rect l="l" t="t" r="r" b="b"/>
              <a:pathLst>
                <a:path w="2222" h="2117" extrusionOk="0">
                  <a:moveTo>
                    <a:pt x="1154" y="337"/>
                  </a:moveTo>
                  <a:cubicBezTo>
                    <a:pt x="1332" y="337"/>
                    <a:pt x="1510" y="422"/>
                    <a:pt x="1688" y="515"/>
                  </a:cubicBezTo>
                  <a:cubicBezTo>
                    <a:pt x="1780" y="693"/>
                    <a:pt x="1866" y="871"/>
                    <a:pt x="1866" y="1049"/>
                  </a:cubicBezTo>
                  <a:cubicBezTo>
                    <a:pt x="1866" y="1227"/>
                    <a:pt x="1780" y="1405"/>
                    <a:pt x="1688" y="1583"/>
                  </a:cubicBezTo>
                  <a:cubicBezTo>
                    <a:pt x="1556" y="1715"/>
                    <a:pt x="1378" y="1780"/>
                    <a:pt x="1200" y="1780"/>
                  </a:cubicBezTo>
                  <a:cubicBezTo>
                    <a:pt x="1022" y="1780"/>
                    <a:pt x="844" y="1715"/>
                    <a:pt x="712" y="1583"/>
                  </a:cubicBezTo>
                  <a:cubicBezTo>
                    <a:pt x="534" y="1405"/>
                    <a:pt x="534" y="1227"/>
                    <a:pt x="534" y="1049"/>
                  </a:cubicBezTo>
                  <a:cubicBezTo>
                    <a:pt x="534" y="871"/>
                    <a:pt x="534" y="693"/>
                    <a:pt x="712" y="515"/>
                  </a:cubicBezTo>
                  <a:cubicBezTo>
                    <a:pt x="798" y="422"/>
                    <a:pt x="976" y="337"/>
                    <a:pt x="1154" y="337"/>
                  </a:cubicBezTo>
                  <a:close/>
                  <a:moveTo>
                    <a:pt x="1200" y="0"/>
                  </a:moveTo>
                  <a:cubicBezTo>
                    <a:pt x="933" y="0"/>
                    <a:pt x="666" y="113"/>
                    <a:pt x="442" y="337"/>
                  </a:cubicBezTo>
                  <a:cubicBezTo>
                    <a:pt x="0" y="693"/>
                    <a:pt x="0" y="1405"/>
                    <a:pt x="442" y="1761"/>
                  </a:cubicBezTo>
                  <a:cubicBezTo>
                    <a:pt x="620" y="2024"/>
                    <a:pt x="890" y="2117"/>
                    <a:pt x="1154" y="2117"/>
                  </a:cubicBezTo>
                  <a:cubicBezTo>
                    <a:pt x="1424" y="2117"/>
                    <a:pt x="1688" y="2024"/>
                    <a:pt x="1958" y="1761"/>
                  </a:cubicBezTo>
                  <a:cubicBezTo>
                    <a:pt x="2136" y="1583"/>
                    <a:pt x="2222" y="1312"/>
                    <a:pt x="2222" y="1049"/>
                  </a:cubicBezTo>
                  <a:cubicBezTo>
                    <a:pt x="2222" y="778"/>
                    <a:pt x="2136" y="515"/>
                    <a:pt x="1958" y="337"/>
                  </a:cubicBezTo>
                  <a:cubicBezTo>
                    <a:pt x="1734" y="113"/>
                    <a:pt x="1467" y="0"/>
                    <a:pt x="1200" y="0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6607075" y="3444825"/>
              <a:ext cx="55750" cy="52925"/>
            </a:xfrm>
            <a:custGeom>
              <a:avLst/>
              <a:gdLst/>
              <a:ahLst/>
              <a:cxnLst/>
              <a:rect l="l" t="t" r="r" b="b"/>
              <a:pathLst>
                <a:path w="2230" h="2117" extrusionOk="0">
                  <a:moveTo>
                    <a:pt x="1161" y="337"/>
                  </a:moveTo>
                  <a:cubicBezTo>
                    <a:pt x="1339" y="337"/>
                    <a:pt x="1517" y="422"/>
                    <a:pt x="1603" y="515"/>
                  </a:cubicBezTo>
                  <a:cubicBezTo>
                    <a:pt x="1873" y="778"/>
                    <a:pt x="1873" y="1227"/>
                    <a:pt x="1603" y="1490"/>
                  </a:cubicBezTo>
                  <a:cubicBezTo>
                    <a:pt x="1517" y="1668"/>
                    <a:pt x="1339" y="1761"/>
                    <a:pt x="1161" y="1761"/>
                  </a:cubicBezTo>
                  <a:cubicBezTo>
                    <a:pt x="891" y="1761"/>
                    <a:pt x="713" y="1668"/>
                    <a:pt x="627" y="1490"/>
                  </a:cubicBezTo>
                  <a:cubicBezTo>
                    <a:pt x="357" y="1227"/>
                    <a:pt x="357" y="778"/>
                    <a:pt x="627" y="515"/>
                  </a:cubicBezTo>
                  <a:cubicBezTo>
                    <a:pt x="713" y="422"/>
                    <a:pt x="891" y="337"/>
                    <a:pt x="1161" y="337"/>
                  </a:cubicBezTo>
                  <a:close/>
                  <a:moveTo>
                    <a:pt x="1115" y="1"/>
                  </a:moveTo>
                  <a:cubicBezTo>
                    <a:pt x="848" y="1"/>
                    <a:pt x="581" y="113"/>
                    <a:pt x="357" y="337"/>
                  </a:cubicBezTo>
                  <a:cubicBezTo>
                    <a:pt x="1" y="693"/>
                    <a:pt x="1" y="1405"/>
                    <a:pt x="357" y="1761"/>
                  </a:cubicBezTo>
                  <a:cubicBezTo>
                    <a:pt x="535" y="2024"/>
                    <a:pt x="805" y="2117"/>
                    <a:pt x="1161" y="2117"/>
                  </a:cubicBezTo>
                  <a:cubicBezTo>
                    <a:pt x="1425" y="2117"/>
                    <a:pt x="1695" y="2024"/>
                    <a:pt x="1873" y="1761"/>
                  </a:cubicBezTo>
                  <a:cubicBezTo>
                    <a:pt x="2229" y="1405"/>
                    <a:pt x="2229" y="693"/>
                    <a:pt x="1873" y="337"/>
                  </a:cubicBezTo>
                  <a:cubicBezTo>
                    <a:pt x="1649" y="113"/>
                    <a:pt x="1382" y="1"/>
                    <a:pt x="1115" y="1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6673825" y="3377500"/>
              <a:ext cx="57875" cy="53500"/>
            </a:xfrm>
            <a:custGeom>
              <a:avLst/>
              <a:gdLst/>
              <a:ahLst/>
              <a:cxnLst/>
              <a:rect l="l" t="t" r="r" b="b"/>
              <a:pathLst>
                <a:path w="2315" h="2140" extrusionOk="0">
                  <a:moveTo>
                    <a:pt x="1161" y="360"/>
                  </a:moveTo>
                  <a:cubicBezTo>
                    <a:pt x="1339" y="360"/>
                    <a:pt x="1517" y="445"/>
                    <a:pt x="1603" y="538"/>
                  </a:cubicBezTo>
                  <a:cubicBezTo>
                    <a:pt x="1873" y="801"/>
                    <a:pt x="1873" y="1250"/>
                    <a:pt x="1603" y="1513"/>
                  </a:cubicBezTo>
                  <a:cubicBezTo>
                    <a:pt x="1517" y="1691"/>
                    <a:pt x="1339" y="1784"/>
                    <a:pt x="1161" y="1784"/>
                  </a:cubicBezTo>
                  <a:cubicBezTo>
                    <a:pt x="983" y="1784"/>
                    <a:pt x="805" y="1691"/>
                    <a:pt x="627" y="1513"/>
                  </a:cubicBezTo>
                  <a:cubicBezTo>
                    <a:pt x="535" y="1428"/>
                    <a:pt x="449" y="1250"/>
                    <a:pt x="449" y="1072"/>
                  </a:cubicBezTo>
                  <a:cubicBezTo>
                    <a:pt x="449" y="894"/>
                    <a:pt x="535" y="716"/>
                    <a:pt x="627" y="538"/>
                  </a:cubicBezTo>
                  <a:cubicBezTo>
                    <a:pt x="805" y="445"/>
                    <a:pt x="983" y="360"/>
                    <a:pt x="1161" y="360"/>
                  </a:cubicBezTo>
                  <a:close/>
                  <a:moveTo>
                    <a:pt x="1115" y="1"/>
                  </a:moveTo>
                  <a:cubicBezTo>
                    <a:pt x="848" y="1"/>
                    <a:pt x="581" y="90"/>
                    <a:pt x="357" y="268"/>
                  </a:cubicBezTo>
                  <a:cubicBezTo>
                    <a:pt x="1" y="716"/>
                    <a:pt x="1" y="1428"/>
                    <a:pt x="357" y="1784"/>
                  </a:cubicBezTo>
                  <a:cubicBezTo>
                    <a:pt x="535" y="1962"/>
                    <a:pt x="805" y="2140"/>
                    <a:pt x="1161" y="2140"/>
                  </a:cubicBezTo>
                  <a:cubicBezTo>
                    <a:pt x="1425" y="2140"/>
                    <a:pt x="1695" y="1962"/>
                    <a:pt x="1873" y="1784"/>
                  </a:cubicBezTo>
                  <a:cubicBezTo>
                    <a:pt x="2315" y="1428"/>
                    <a:pt x="2315" y="716"/>
                    <a:pt x="1873" y="268"/>
                  </a:cubicBezTo>
                  <a:cubicBezTo>
                    <a:pt x="1649" y="90"/>
                    <a:pt x="1382" y="1"/>
                    <a:pt x="1115" y="1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6429075" y="3119500"/>
              <a:ext cx="80125" cy="80125"/>
            </a:xfrm>
            <a:custGeom>
              <a:avLst/>
              <a:gdLst/>
              <a:ahLst/>
              <a:cxnLst/>
              <a:rect l="l" t="t" r="r" b="b"/>
              <a:pathLst>
                <a:path w="3205" h="3205" extrusionOk="0">
                  <a:moveTo>
                    <a:pt x="1603" y="0"/>
                  </a:moveTo>
                  <a:cubicBezTo>
                    <a:pt x="806" y="0"/>
                    <a:pt x="1" y="712"/>
                    <a:pt x="1" y="1602"/>
                  </a:cubicBezTo>
                  <a:cubicBezTo>
                    <a:pt x="1" y="2492"/>
                    <a:pt x="806" y="3204"/>
                    <a:pt x="1603" y="3204"/>
                  </a:cubicBezTo>
                  <a:cubicBezTo>
                    <a:pt x="2493" y="3204"/>
                    <a:pt x="3205" y="2492"/>
                    <a:pt x="3205" y="1602"/>
                  </a:cubicBezTo>
                  <a:cubicBezTo>
                    <a:pt x="3205" y="712"/>
                    <a:pt x="2493" y="0"/>
                    <a:pt x="1603" y="0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6518075" y="3072675"/>
              <a:ext cx="37950" cy="37950"/>
            </a:xfrm>
            <a:custGeom>
              <a:avLst/>
              <a:gdLst/>
              <a:ahLst/>
              <a:cxnLst/>
              <a:rect l="l" t="t" r="r" b="b"/>
              <a:pathLst>
                <a:path w="1518" h="1518" extrusionOk="0">
                  <a:moveTo>
                    <a:pt x="805" y="1"/>
                  </a:moveTo>
                  <a:cubicBezTo>
                    <a:pt x="357" y="1"/>
                    <a:pt x="1" y="357"/>
                    <a:pt x="1" y="713"/>
                  </a:cubicBezTo>
                  <a:cubicBezTo>
                    <a:pt x="1" y="1161"/>
                    <a:pt x="357" y="1517"/>
                    <a:pt x="805" y="1517"/>
                  </a:cubicBezTo>
                  <a:cubicBezTo>
                    <a:pt x="1161" y="1517"/>
                    <a:pt x="1517" y="1161"/>
                    <a:pt x="1517" y="713"/>
                  </a:cubicBezTo>
                  <a:cubicBezTo>
                    <a:pt x="1517" y="357"/>
                    <a:pt x="1161" y="1"/>
                    <a:pt x="805" y="1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4698100" y="2238425"/>
              <a:ext cx="80125" cy="80125"/>
            </a:xfrm>
            <a:custGeom>
              <a:avLst/>
              <a:gdLst/>
              <a:ahLst/>
              <a:cxnLst/>
              <a:rect l="l" t="t" r="r" b="b"/>
              <a:pathLst>
                <a:path w="3205" h="3205" extrusionOk="0">
                  <a:moveTo>
                    <a:pt x="1602" y="0"/>
                  </a:moveTo>
                  <a:cubicBezTo>
                    <a:pt x="712" y="0"/>
                    <a:pt x="0" y="712"/>
                    <a:pt x="0" y="1602"/>
                  </a:cubicBezTo>
                  <a:cubicBezTo>
                    <a:pt x="0" y="2492"/>
                    <a:pt x="712" y="3204"/>
                    <a:pt x="1602" y="3204"/>
                  </a:cubicBezTo>
                  <a:cubicBezTo>
                    <a:pt x="2492" y="3204"/>
                    <a:pt x="3204" y="2492"/>
                    <a:pt x="3204" y="1602"/>
                  </a:cubicBezTo>
                  <a:cubicBezTo>
                    <a:pt x="3204" y="712"/>
                    <a:pt x="2492" y="0"/>
                    <a:pt x="1602" y="0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5"/>
            <p:cNvSpPr/>
            <p:nvPr/>
          </p:nvSpPr>
          <p:spPr>
            <a:xfrm>
              <a:off x="4787100" y="2193925"/>
              <a:ext cx="35600" cy="35625"/>
            </a:xfrm>
            <a:custGeom>
              <a:avLst/>
              <a:gdLst/>
              <a:ahLst/>
              <a:cxnLst/>
              <a:rect l="l" t="t" r="r" b="b"/>
              <a:pathLst>
                <a:path w="1424" h="1425" extrusionOk="0">
                  <a:moveTo>
                    <a:pt x="712" y="0"/>
                  </a:moveTo>
                  <a:cubicBezTo>
                    <a:pt x="356" y="0"/>
                    <a:pt x="0" y="264"/>
                    <a:pt x="0" y="712"/>
                  </a:cubicBezTo>
                  <a:cubicBezTo>
                    <a:pt x="0" y="1068"/>
                    <a:pt x="356" y="1424"/>
                    <a:pt x="712" y="1424"/>
                  </a:cubicBezTo>
                  <a:cubicBezTo>
                    <a:pt x="1161" y="1424"/>
                    <a:pt x="1424" y="1068"/>
                    <a:pt x="1424" y="712"/>
                  </a:cubicBezTo>
                  <a:cubicBezTo>
                    <a:pt x="1424" y="264"/>
                    <a:pt x="1161" y="0"/>
                    <a:pt x="712" y="0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4277675" y="2200500"/>
              <a:ext cx="35625" cy="37950"/>
            </a:xfrm>
            <a:custGeom>
              <a:avLst/>
              <a:gdLst/>
              <a:ahLst/>
              <a:cxnLst/>
              <a:rect l="l" t="t" r="r" b="b"/>
              <a:pathLst>
                <a:path w="1425" h="1518" extrusionOk="0">
                  <a:moveTo>
                    <a:pt x="712" y="1"/>
                  </a:moveTo>
                  <a:cubicBezTo>
                    <a:pt x="356" y="1"/>
                    <a:pt x="0" y="357"/>
                    <a:pt x="0" y="805"/>
                  </a:cubicBezTo>
                  <a:cubicBezTo>
                    <a:pt x="0" y="1161"/>
                    <a:pt x="356" y="1517"/>
                    <a:pt x="712" y="1517"/>
                  </a:cubicBezTo>
                  <a:cubicBezTo>
                    <a:pt x="1154" y="1517"/>
                    <a:pt x="1424" y="1161"/>
                    <a:pt x="1424" y="805"/>
                  </a:cubicBezTo>
                  <a:cubicBezTo>
                    <a:pt x="1424" y="357"/>
                    <a:pt x="1154" y="1"/>
                    <a:pt x="712" y="1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4219825" y="2260675"/>
              <a:ext cx="35625" cy="35625"/>
            </a:xfrm>
            <a:custGeom>
              <a:avLst/>
              <a:gdLst/>
              <a:ahLst/>
              <a:cxnLst/>
              <a:rect l="l" t="t" r="r" b="b"/>
              <a:pathLst>
                <a:path w="1425" h="1425" extrusionOk="0">
                  <a:moveTo>
                    <a:pt x="712" y="0"/>
                  </a:moveTo>
                  <a:cubicBezTo>
                    <a:pt x="264" y="0"/>
                    <a:pt x="0" y="264"/>
                    <a:pt x="0" y="712"/>
                  </a:cubicBezTo>
                  <a:cubicBezTo>
                    <a:pt x="0" y="1154"/>
                    <a:pt x="264" y="1424"/>
                    <a:pt x="712" y="1424"/>
                  </a:cubicBezTo>
                  <a:cubicBezTo>
                    <a:pt x="1068" y="1424"/>
                    <a:pt x="1424" y="1154"/>
                    <a:pt x="1424" y="712"/>
                  </a:cubicBezTo>
                  <a:cubicBezTo>
                    <a:pt x="1424" y="264"/>
                    <a:pt x="1068" y="0"/>
                    <a:pt x="712" y="0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4159650" y="2318525"/>
              <a:ext cx="37950" cy="37750"/>
            </a:xfrm>
            <a:custGeom>
              <a:avLst/>
              <a:gdLst/>
              <a:ahLst/>
              <a:cxnLst/>
              <a:rect l="l" t="t" r="r" b="b"/>
              <a:pathLst>
                <a:path w="1518" h="1510" extrusionOk="0">
                  <a:moveTo>
                    <a:pt x="713" y="0"/>
                  </a:moveTo>
                  <a:cubicBezTo>
                    <a:pt x="357" y="0"/>
                    <a:pt x="1" y="356"/>
                    <a:pt x="1" y="712"/>
                  </a:cubicBezTo>
                  <a:cubicBezTo>
                    <a:pt x="1" y="1154"/>
                    <a:pt x="357" y="1510"/>
                    <a:pt x="713" y="1510"/>
                  </a:cubicBezTo>
                  <a:cubicBezTo>
                    <a:pt x="1161" y="1510"/>
                    <a:pt x="1517" y="1154"/>
                    <a:pt x="1517" y="712"/>
                  </a:cubicBezTo>
                  <a:cubicBezTo>
                    <a:pt x="1517" y="356"/>
                    <a:pt x="1161" y="0"/>
                    <a:pt x="713" y="0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4075100" y="2319050"/>
              <a:ext cx="324875" cy="324325"/>
            </a:xfrm>
            <a:custGeom>
              <a:avLst/>
              <a:gdLst/>
              <a:ahLst/>
              <a:cxnLst/>
              <a:rect l="l" t="t" r="r" b="b"/>
              <a:pathLst>
                <a:path w="12995" h="12973" extrusionOk="0">
                  <a:moveTo>
                    <a:pt x="12774" y="1"/>
                  </a:moveTo>
                  <a:cubicBezTo>
                    <a:pt x="12729" y="1"/>
                    <a:pt x="12685" y="22"/>
                    <a:pt x="12639" y="65"/>
                  </a:cubicBezTo>
                  <a:lnTo>
                    <a:pt x="93" y="12702"/>
                  </a:lnTo>
                  <a:cubicBezTo>
                    <a:pt x="1" y="12702"/>
                    <a:pt x="1" y="12880"/>
                    <a:pt x="93" y="12880"/>
                  </a:cubicBezTo>
                  <a:cubicBezTo>
                    <a:pt x="93" y="12973"/>
                    <a:pt x="93" y="12973"/>
                    <a:pt x="179" y="12973"/>
                  </a:cubicBezTo>
                  <a:cubicBezTo>
                    <a:pt x="271" y="12973"/>
                    <a:pt x="271" y="12973"/>
                    <a:pt x="271" y="12880"/>
                  </a:cubicBezTo>
                  <a:lnTo>
                    <a:pt x="12909" y="335"/>
                  </a:lnTo>
                  <a:cubicBezTo>
                    <a:pt x="12995" y="243"/>
                    <a:pt x="12995" y="157"/>
                    <a:pt x="12909" y="65"/>
                  </a:cubicBezTo>
                  <a:cubicBezTo>
                    <a:pt x="12863" y="22"/>
                    <a:pt x="12818" y="1"/>
                    <a:pt x="12774" y="1"/>
                  </a:cubicBezTo>
                  <a:close/>
                </a:path>
              </a:pathLst>
            </a:custGeom>
            <a:solidFill>
              <a:srgbClr val="2419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4233175" y="2209975"/>
              <a:ext cx="322550" cy="322150"/>
            </a:xfrm>
            <a:custGeom>
              <a:avLst/>
              <a:gdLst/>
              <a:ahLst/>
              <a:cxnLst/>
              <a:rect l="l" t="t" r="r" b="b"/>
              <a:pathLst>
                <a:path w="12902" h="12886" extrusionOk="0">
                  <a:moveTo>
                    <a:pt x="12770" y="1"/>
                  </a:moveTo>
                  <a:cubicBezTo>
                    <a:pt x="12725" y="1"/>
                    <a:pt x="12681" y="24"/>
                    <a:pt x="12638" y="70"/>
                  </a:cubicBezTo>
                  <a:lnTo>
                    <a:pt x="0" y="12615"/>
                  </a:lnTo>
                  <a:lnTo>
                    <a:pt x="0" y="12886"/>
                  </a:lnTo>
                  <a:lnTo>
                    <a:pt x="264" y="12886"/>
                  </a:lnTo>
                  <a:lnTo>
                    <a:pt x="12901" y="248"/>
                  </a:lnTo>
                  <a:lnTo>
                    <a:pt x="12901" y="70"/>
                  </a:lnTo>
                  <a:cubicBezTo>
                    <a:pt x="12859" y="24"/>
                    <a:pt x="12814" y="1"/>
                    <a:pt x="12770" y="1"/>
                  </a:cubicBezTo>
                  <a:close/>
                </a:path>
              </a:pathLst>
            </a:custGeom>
            <a:solidFill>
              <a:srgbClr val="2419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" name="Google Shape;136;p5"/>
          <p:cNvSpPr txBox="1">
            <a:spLocks noGrp="1"/>
          </p:cNvSpPr>
          <p:nvPr>
            <p:ph type="subTitle" idx="2"/>
          </p:nvPr>
        </p:nvSpPr>
        <p:spPr>
          <a:xfrm>
            <a:off x="2826925" y="3407593"/>
            <a:ext cx="2770200" cy="2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7" name="Google Shape;137;p5"/>
          <p:cNvSpPr txBox="1">
            <a:spLocks noGrp="1"/>
          </p:cNvSpPr>
          <p:nvPr>
            <p:ph type="subTitle" idx="3"/>
          </p:nvPr>
        </p:nvSpPr>
        <p:spPr>
          <a:xfrm>
            <a:off x="2826925" y="2024593"/>
            <a:ext cx="2770200" cy="2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rple slide with corner forms">
  <p:cSld name="BLANK_1_1_1_1">
    <p:bg>
      <p:bgPr>
        <a:solidFill>
          <a:srgbClr val="6D45BB"/>
        </a:solid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7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372" name="Google Shape;372;p17"/>
          <p:cNvGrpSpPr/>
          <p:nvPr/>
        </p:nvGrpSpPr>
        <p:grpSpPr>
          <a:xfrm>
            <a:off x="-195276" y="-20438"/>
            <a:ext cx="9473124" cy="5184383"/>
            <a:chOff x="4075100" y="2193925"/>
            <a:chExt cx="2752375" cy="1506300"/>
          </a:xfrm>
        </p:grpSpPr>
        <p:sp>
          <p:nvSpPr>
            <p:cNvPr id="373" name="Google Shape;373;p17"/>
            <p:cNvSpPr/>
            <p:nvPr/>
          </p:nvSpPr>
          <p:spPr>
            <a:xfrm>
              <a:off x="6400250" y="3184500"/>
              <a:ext cx="427225" cy="515650"/>
            </a:xfrm>
            <a:custGeom>
              <a:avLst/>
              <a:gdLst/>
              <a:ahLst/>
              <a:cxnLst/>
              <a:rect l="l" t="t" r="r" b="b"/>
              <a:pathLst>
                <a:path w="17089" h="20626" extrusionOk="0">
                  <a:moveTo>
                    <a:pt x="16864" y="1"/>
                  </a:moveTo>
                  <a:cubicBezTo>
                    <a:pt x="16819" y="1"/>
                    <a:pt x="16775" y="24"/>
                    <a:pt x="16732" y="70"/>
                  </a:cubicBezTo>
                  <a:lnTo>
                    <a:pt x="1069" y="15734"/>
                  </a:lnTo>
                  <a:cubicBezTo>
                    <a:pt x="1" y="16887"/>
                    <a:pt x="1" y="18667"/>
                    <a:pt x="1069" y="19735"/>
                  </a:cubicBezTo>
                  <a:cubicBezTo>
                    <a:pt x="1603" y="20269"/>
                    <a:pt x="2315" y="20625"/>
                    <a:pt x="3112" y="20625"/>
                  </a:cubicBezTo>
                  <a:cubicBezTo>
                    <a:pt x="3824" y="20625"/>
                    <a:pt x="4536" y="20269"/>
                    <a:pt x="5070" y="19735"/>
                  </a:cubicBezTo>
                  <a:lnTo>
                    <a:pt x="16996" y="7902"/>
                  </a:lnTo>
                  <a:cubicBezTo>
                    <a:pt x="17088" y="7810"/>
                    <a:pt x="17088" y="7724"/>
                    <a:pt x="16996" y="7632"/>
                  </a:cubicBezTo>
                  <a:cubicBezTo>
                    <a:pt x="16953" y="7589"/>
                    <a:pt x="16908" y="7567"/>
                    <a:pt x="16864" y="7567"/>
                  </a:cubicBezTo>
                  <a:cubicBezTo>
                    <a:pt x="16819" y="7567"/>
                    <a:pt x="16775" y="7589"/>
                    <a:pt x="16732" y="7632"/>
                  </a:cubicBezTo>
                  <a:lnTo>
                    <a:pt x="4892" y="19472"/>
                  </a:lnTo>
                  <a:cubicBezTo>
                    <a:pt x="4358" y="20006"/>
                    <a:pt x="3738" y="20269"/>
                    <a:pt x="3112" y="20269"/>
                  </a:cubicBezTo>
                  <a:cubicBezTo>
                    <a:pt x="2400" y="20269"/>
                    <a:pt x="1781" y="20006"/>
                    <a:pt x="1332" y="19472"/>
                  </a:cubicBezTo>
                  <a:cubicBezTo>
                    <a:pt x="357" y="18582"/>
                    <a:pt x="357" y="16980"/>
                    <a:pt x="1332" y="15997"/>
                  </a:cubicBezTo>
                  <a:lnTo>
                    <a:pt x="16996" y="334"/>
                  </a:lnTo>
                  <a:cubicBezTo>
                    <a:pt x="17088" y="248"/>
                    <a:pt x="17088" y="156"/>
                    <a:pt x="16996" y="70"/>
                  </a:cubicBezTo>
                  <a:cubicBezTo>
                    <a:pt x="16953" y="24"/>
                    <a:pt x="16908" y="1"/>
                    <a:pt x="16864" y="1"/>
                  </a:cubicBezTo>
                  <a:close/>
                </a:path>
              </a:pathLst>
            </a:custGeom>
            <a:solidFill>
              <a:srgbClr val="FF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7"/>
            <p:cNvSpPr/>
            <p:nvPr/>
          </p:nvSpPr>
          <p:spPr>
            <a:xfrm>
              <a:off x="6529300" y="3204050"/>
              <a:ext cx="120175" cy="120175"/>
            </a:xfrm>
            <a:custGeom>
              <a:avLst/>
              <a:gdLst/>
              <a:ahLst/>
              <a:cxnLst/>
              <a:rect l="l" t="t" r="r" b="b"/>
              <a:pathLst>
                <a:path w="4807" h="4807" extrusionOk="0">
                  <a:moveTo>
                    <a:pt x="2400" y="0"/>
                  </a:moveTo>
                  <a:cubicBezTo>
                    <a:pt x="1068" y="0"/>
                    <a:pt x="0" y="1154"/>
                    <a:pt x="0" y="2400"/>
                  </a:cubicBezTo>
                  <a:cubicBezTo>
                    <a:pt x="0" y="3738"/>
                    <a:pt x="1068" y="4806"/>
                    <a:pt x="2400" y="4806"/>
                  </a:cubicBezTo>
                  <a:cubicBezTo>
                    <a:pt x="3738" y="4806"/>
                    <a:pt x="4806" y="3738"/>
                    <a:pt x="4806" y="2400"/>
                  </a:cubicBezTo>
                  <a:cubicBezTo>
                    <a:pt x="4806" y="2314"/>
                    <a:pt x="4714" y="2222"/>
                    <a:pt x="4628" y="2222"/>
                  </a:cubicBezTo>
                  <a:cubicBezTo>
                    <a:pt x="4536" y="2222"/>
                    <a:pt x="4450" y="2314"/>
                    <a:pt x="4450" y="2400"/>
                  </a:cubicBezTo>
                  <a:cubicBezTo>
                    <a:pt x="4450" y="3560"/>
                    <a:pt x="3560" y="4450"/>
                    <a:pt x="2400" y="4450"/>
                  </a:cubicBezTo>
                  <a:cubicBezTo>
                    <a:pt x="1332" y="4450"/>
                    <a:pt x="356" y="3560"/>
                    <a:pt x="356" y="2400"/>
                  </a:cubicBezTo>
                  <a:cubicBezTo>
                    <a:pt x="356" y="1332"/>
                    <a:pt x="1332" y="356"/>
                    <a:pt x="2400" y="356"/>
                  </a:cubicBezTo>
                  <a:cubicBezTo>
                    <a:pt x="2492" y="356"/>
                    <a:pt x="2578" y="356"/>
                    <a:pt x="2578" y="178"/>
                  </a:cubicBezTo>
                  <a:cubicBezTo>
                    <a:pt x="2578" y="86"/>
                    <a:pt x="2492" y="0"/>
                    <a:pt x="2400" y="0"/>
                  </a:cubicBezTo>
                  <a:close/>
                </a:path>
              </a:pathLst>
            </a:custGeom>
            <a:solidFill>
              <a:srgbClr val="FF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7"/>
            <p:cNvSpPr/>
            <p:nvPr/>
          </p:nvSpPr>
          <p:spPr>
            <a:xfrm>
              <a:off x="6678275" y="2975375"/>
              <a:ext cx="149200" cy="188650"/>
            </a:xfrm>
            <a:custGeom>
              <a:avLst/>
              <a:gdLst/>
              <a:ahLst/>
              <a:cxnLst/>
              <a:rect l="l" t="t" r="r" b="b"/>
              <a:pathLst>
                <a:path w="5968" h="7546" extrusionOk="0">
                  <a:moveTo>
                    <a:pt x="5743" y="0"/>
                  </a:moveTo>
                  <a:cubicBezTo>
                    <a:pt x="5698" y="0"/>
                    <a:pt x="5654" y="23"/>
                    <a:pt x="5611" y="70"/>
                  </a:cubicBezTo>
                  <a:lnTo>
                    <a:pt x="357" y="5317"/>
                  </a:lnTo>
                  <a:cubicBezTo>
                    <a:pt x="93" y="5495"/>
                    <a:pt x="1" y="5851"/>
                    <a:pt x="1" y="6207"/>
                  </a:cubicBezTo>
                  <a:cubicBezTo>
                    <a:pt x="1" y="6563"/>
                    <a:pt x="93" y="6919"/>
                    <a:pt x="357" y="7097"/>
                  </a:cubicBezTo>
                  <a:cubicBezTo>
                    <a:pt x="627" y="7367"/>
                    <a:pt x="983" y="7545"/>
                    <a:pt x="1247" y="7545"/>
                  </a:cubicBezTo>
                  <a:cubicBezTo>
                    <a:pt x="1603" y="7545"/>
                    <a:pt x="1959" y="7367"/>
                    <a:pt x="2229" y="7097"/>
                  </a:cubicBezTo>
                  <a:lnTo>
                    <a:pt x="5875" y="3451"/>
                  </a:lnTo>
                  <a:cubicBezTo>
                    <a:pt x="5967" y="3451"/>
                    <a:pt x="5967" y="3273"/>
                    <a:pt x="5875" y="3273"/>
                  </a:cubicBezTo>
                  <a:cubicBezTo>
                    <a:pt x="5832" y="3227"/>
                    <a:pt x="5787" y="3204"/>
                    <a:pt x="5743" y="3204"/>
                  </a:cubicBezTo>
                  <a:cubicBezTo>
                    <a:pt x="5698" y="3204"/>
                    <a:pt x="5654" y="3227"/>
                    <a:pt x="5611" y="3273"/>
                  </a:cubicBezTo>
                  <a:lnTo>
                    <a:pt x="1959" y="6919"/>
                  </a:lnTo>
                  <a:cubicBezTo>
                    <a:pt x="1781" y="7097"/>
                    <a:pt x="1537" y="7186"/>
                    <a:pt x="1293" y="7186"/>
                  </a:cubicBezTo>
                  <a:cubicBezTo>
                    <a:pt x="1049" y="7186"/>
                    <a:pt x="805" y="7097"/>
                    <a:pt x="627" y="6919"/>
                  </a:cubicBezTo>
                  <a:cubicBezTo>
                    <a:pt x="271" y="6477"/>
                    <a:pt x="271" y="5943"/>
                    <a:pt x="627" y="5495"/>
                  </a:cubicBezTo>
                  <a:lnTo>
                    <a:pt x="5875" y="333"/>
                  </a:lnTo>
                  <a:cubicBezTo>
                    <a:pt x="5967" y="248"/>
                    <a:pt x="5967" y="155"/>
                    <a:pt x="5875" y="70"/>
                  </a:cubicBezTo>
                  <a:cubicBezTo>
                    <a:pt x="5832" y="23"/>
                    <a:pt x="5787" y="0"/>
                    <a:pt x="5743" y="0"/>
                  </a:cubicBezTo>
                  <a:close/>
                </a:path>
              </a:pathLst>
            </a:custGeom>
            <a:solidFill>
              <a:srgbClr val="FF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7"/>
            <p:cNvSpPr/>
            <p:nvPr/>
          </p:nvSpPr>
          <p:spPr>
            <a:xfrm>
              <a:off x="4139725" y="2303425"/>
              <a:ext cx="507300" cy="464550"/>
            </a:xfrm>
            <a:custGeom>
              <a:avLst/>
              <a:gdLst/>
              <a:ahLst/>
              <a:cxnLst/>
              <a:rect l="l" t="t" r="r" b="b"/>
              <a:pathLst>
                <a:path w="20292" h="18582" extrusionOk="0">
                  <a:moveTo>
                    <a:pt x="20067" y="1"/>
                  </a:moveTo>
                  <a:cubicBezTo>
                    <a:pt x="20023" y="1"/>
                    <a:pt x="19978" y="24"/>
                    <a:pt x="19936" y="70"/>
                  </a:cubicBezTo>
                  <a:lnTo>
                    <a:pt x="2136" y="17870"/>
                  </a:lnTo>
                  <a:cubicBezTo>
                    <a:pt x="1958" y="18090"/>
                    <a:pt x="1713" y="18201"/>
                    <a:pt x="1467" y="18201"/>
                  </a:cubicBezTo>
                  <a:cubicBezTo>
                    <a:pt x="1221" y="18201"/>
                    <a:pt x="976" y="18090"/>
                    <a:pt x="798" y="17870"/>
                  </a:cubicBezTo>
                  <a:cubicBezTo>
                    <a:pt x="356" y="17514"/>
                    <a:pt x="356" y="16980"/>
                    <a:pt x="798" y="16531"/>
                  </a:cubicBezTo>
                  <a:lnTo>
                    <a:pt x="8010" y="9326"/>
                  </a:lnTo>
                  <a:lnTo>
                    <a:pt x="8010" y="9148"/>
                  </a:lnTo>
                  <a:cubicBezTo>
                    <a:pt x="7964" y="9102"/>
                    <a:pt x="7919" y="9079"/>
                    <a:pt x="7875" y="9079"/>
                  </a:cubicBezTo>
                  <a:cubicBezTo>
                    <a:pt x="7830" y="9079"/>
                    <a:pt x="7786" y="9102"/>
                    <a:pt x="7740" y="9148"/>
                  </a:cubicBezTo>
                  <a:lnTo>
                    <a:pt x="534" y="16353"/>
                  </a:lnTo>
                  <a:cubicBezTo>
                    <a:pt x="0" y="16802"/>
                    <a:pt x="0" y="17692"/>
                    <a:pt x="534" y="18133"/>
                  </a:cubicBezTo>
                  <a:cubicBezTo>
                    <a:pt x="798" y="18404"/>
                    <a:pt x="1068" y="18582"/>
                    <a:pt x="1424" y="18582"/>
                  </a:cubicBezTo>
                  <a:cubicBezTo>
                    <a:pt x="1780" y="18582"/>
                    <a:pt x="2136" y="18404"/>
                    <a:pt x="2400" y="18133"/>
                  </a:cubicBezTo>
                  <a:lnTo>
                    <a:pt x="20199" y="334"/>
                  </a:lnTo>
                  <a:cubicBezTo>
                    <a:pt x="20292" y="248"/>
                    <a:pt x="20292" y="156"/>
                    <a:pt x="20199" y="70"/>
                  </a:cubicBezTo>
                  <a:cubicBezTo>
                    <a:pt x="20156" y="24"/>
                    <a:pt x="20112" y="1"/>
                    <a:pt x="20067" y="1"/>
                  </a:cubicBezTo>
                  <a:close/>
                </a:path>
              </a:pathLst>
            </a:custGeom>
            <a:solidFill>
              <a:srgbClr val="FF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7"/>
            <p:cNvSpPr/>
            <p:nvPr/>
          </p:nvSpPr>
          <p:spPr>
            <a:xfrm>
              <a:off x="6062075" y="3332475"/>
              <a:ext cx="371475" cy="367750"/>
            </a:xfrm>
            <a:custGeom>
              <a:avLst/>
              <a:gdLst/>
              <a:ahLst/>
              <a:cxnLst/>
              <a:rect l="l" t="t" r="r" b="b"/>
              <a:pathLst>
                <a:path w="14859" h="14710" extrusionOk="0">
                  <a:moveTo>
                    <a:pt x="13926" y="0"/>
                  </a:moveTo>
                  <a:cubicBezTo>
                    <a:pt x="13727" y="0"/>
                    <a:pt x="13528" y="68"/>
                    <a:pt x="13350" y="203"/>
                  </a:cubicBezTo>
                  <a:lnTo>
                    <a:pt x="263" y="13282"/>
                  </a:lnTo>
                  <a:cubicBezTo>
                    <a:pt x="0" y="13638"/>
                    <a:pt x="0" y="14087"/>
                    <a:pt x="263" y="14443"/>
                  </a:cubicBezTo>
                  <a:cubicBezTo>
                    <a:pt x="441" y="14621"/>
                    <a:pt x="664" y="14710"/>
                    <a:pt x="876" y="14710"/>
                  </a:cubicBezTo>
                  <a:cubicBezTo>
                    <a:pt x="1088" y="14710"/>
                    <a:pt x="1289" y="14621"/>
                    <a:pt x="1424" y="14443"/>
                  </a:cubicBezTo>
                  <a:lnTo>
                    <a:pt x="14503" y="1357"/>
                  </a:lnTo>
                  <a:cubicBezTo>
                    <a:pt x="14859" y="1093"/>
                    <a:pt x="14859" y="559"/>
                    <a:pt x="14503" y="203"/>
                  </a:cubicBezTo>
                  <a:cubicBezTo>
                    <a:pt x="14325" y="68"/>
                    <a:pt x="14126" y="0"/>
                    <a:pt x="13926" y="0"/>
                  </a:cubicBezTo>
                  <a:close/>
                </a:path>
              </a:pathLst>
            </a:custGeom>
            <a:solidFill>
              <a:srgbClr val="FF40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7"/>
            <p:cNvSpPr/>
            <p:nvPr/>
          </p:nvSpPr>
          <p:spPr>
            <a:xfrm>
              <a:off x="6471450" y="3577825"/>
              <a:ext cx="57875" cy="53425"/>
            </a:xfrm>
            <a:custGeom>
              <a:avLst/>
              <a:gdLst/>
              <a:ahLst/>
              <a:cxnLst/>
              <a:rect l="l" t="t" r="r" b="b"/>
              <a:pathLst>
                <a:path w="2315" h="2137" extrusionOk="0">
                  <a:moveTo>
                    <a:pt x="1154" y="357"/>
                  </a:moveTo>
                  <a:cubicBezTo>
                    <a:pt x="1332" y="357"/>
                    <a:pt x="1510" y="442"/>
                    <a:pt x="1688" y="620"/>
                  </a:cubicBezTo>
                  <a:cubicBezTo>
                    <a:pt x="1780" y="713"/>
                    <a:pt x="1866" y="891"/>
                    <a:pt x="1866" y="1069"/>
                  </a:cubicBezTo>
                  <a:cubicBezTo>
                    <a:pt x="1866" y="1247"/>
                    <a:pt x="1780" y="1425"/>
                    <a:pt x="1688" y="1603"/>
                  </a:cubicBezTo>
                  <a:cubicBezTo>
                    <a:pt x="1510" y="1688"/>
                    <a:pt x="1332" y="1781"/>
                    <a:pt x="1154" y="1781"/>
                  </a:cubicBezTo>
                  <a:cubicBezTo>
                    <a:pt x="976" y="1781"/>
                    <a:pt x="798" y="1688"/>
                    <a:pt x="712" y="1603"/>
                  </a:cubicBezTo>
                  <a:cubicBezTo>
                    <a:pt x="534" y="1425"/>
                    <a:pt x="442" y="1247"/>
                    <a:pt x="442" y="1069"/>
                  </a:cubicBezTo>
                  <a:cubicBezTo>
                    <a:pt x="442" y="891"/>
                    <a:pt x="534" y="713"/>
                    <a:pt x="712" y="620"/>
                  </a:cubicBezTo>
                  <a:cubicBezTo>
                    <a:pt x="798" y="442"/>
                    <a:pt x="976" y="357"/>
                    <a:pt x="1154" y="357"/>
                  </a:cubicBezTo>
                  <a:close/>
                  <a:moveTo>
                    <a:pt x="1154" y="1"/>
                  </a:moveTo>
                  <a:cubicBezTo>
                    <a:pt x="890" y="1"/>
                    <a:pt x="620" y="179"/>
                    <a:pt x="442" y="357"/>
                  </a:cubicBezTo>
                  <a:cubicBezTo>
                    <a:pt x="0" y="713"/>
                    <a:pt x="0" y="1425"/>
                    <a:pt x="442" y="1781"/>
                  </a:cubicBezTo>
                  <a:cubicBezTo>
                    <a:pt x="620" y="2044"/>
                    <a:pt x="890" y="2137"/>
                    <a:pt x="1154" y="2137"/>
                  </a:cubicBezTo>
                  <a:cubicBezTo>
                    <a:pt x="1424" y="2137"/>
                    <a:pt x="1688" y="2044"/>
                    <a:pt x="1958" y="1781"/>
                  </a:cubicBezTo>
                  <a:cubicBezTo>
                    <a:pt x="2314" y="1425"/>
                    <a:pt x="2314" y="713"/>
                    <a:pt x="1958" y="357"/>
                  </a:cubicBezTo>
                  <a:cubicBezTo>
                    <a:pt x="1688" y="179"/>
                    <a:pt x="1424" y="1"/>
                    <a:pt x="1154" y="1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7"/>
            <p:cNvSpPr/>
            <p:nvPr/>
          </p:nvSpPr>
          <p:spPr>
            <a:xfrm>
              <a:off x="6538200" y="3511575"/>
              <a:ext cx="55550" cy="52925"/>
            </a:xfrm>
            <a:custGeom>
              <a:avLst/>
              <a:gdLst/>
              <a:ahLst/>
              <a:cxnLst/>
              <a:rect l="l" t="t" r="r" b="b"/>
              <a:pathLst>
                <a:path w="2222" h="2117" extrusionOk="0">
                  <a:moveTo>
                    <a:pt x="1154" y="337"/>
                  </a:moveTo>
                  <a:cubicBezTo>
                    <a:pt x="1332" y="337"/>
                    <a:pt x="1510" y="422"/>
                    <a:pt x="1688" y="515"/>
                  </a:cubicBezTo>
                  <a:cubicBezTo>
                    <a:pt x="1780" y="693"/>
                    <a:pt x="1866" y="871"/>
                    <a:pt x="1866" y="1049"/>
                  </a:cubicBezTo>
                  <a:cubicBezTo>
                    <a:pt x="1866" y="1227"/>
                    <a:pt x="1780" y="1405"/>
                    <a:pt x="1688" y="1583"/>
                  </a:cubicBezTo>
                  <a:cubicBezTo>
                    <a:pt x="1556" y="1715"/>
                    <a:pt x="1378" y="1780"/>
                    <a:pt x="1200" y="1780"/>
                  </a:cubicBezTo>
                  <a:cubicBezTo>
                    <a:pt x="1022" y="1780"/>
                    <a:pt x="844" y="1715"/>
                    <a:pt x="712" y="1583"/>
                  </a:cubicBezTo>
                  <a:cubicBezTo>
                    <a:pt x="534" y="1405"/>
                    <a:pt x="534" y="1227"/>
                    <a:pt x="534" y="1049"/>
                  </a:cubicBezTo>
                  <a:cubicBezTo>
                    <a:pt x="534" y="871"/>
                    <a:pt x="534" y="693"/>
                    <a:pt x="712" y="515"/>
                  </a:cubicBezTo>
                  <a:cubicBezTo>
                    <a:pt x="798" y="422"/>
                    <a:pt x="976" y="337"/>
                    <a:pt x="1154" y="337"/>
                  </a:cubicBezTo>
                  <a:close/>
                  <a:moveTo>
                    <a:pt x="1200" y="0"/>
                  </a:moveTo>
                  <a:cubicBezTo>
                    <a:pt x="933" y="0"/>
                    <a:pt x="666" y="113"/>
                    <a:pt x="442" y="337"/>
                  </a:cubicBezTo>
                  <a:cubicBezTo>
                    <a:pt x="0" y="693"/>
                    <a:pt x="0" y="1405"/>
                    <a:pt x="442" y="1761"/>
                  </a:cubicBezTo>
                  <a:cubicBezTo>
                    <a:pt x="620" y="2024"/>
                    <a:pt x="890" y="2117"/>
                    <a:pt x="1154" y="2117"/>
                  </a:cubicBezTo>
                  <a:cubicBezTo>
                    <a:pt x="1424" y="2117"/>
                    <a:pt x="1688" y="2024"/>
                    <a:pt x="1958" y="1761"/>
                  </a:cubicBezTo>
                  <a:cubicBezTo>
                    <a:pt x="2136" y="1583"/>
                    <a:pt x="2222" y="1312"/>
                    <a:pt x="2222" y="1049"/>
                  </a:cubicBezTo>
                  <a:cubicBezTo>
                    <a:pt x="2222" y="778"/>
                    <a:pt x="2136" y="515"/>
                    <a:pt x="1958" y="337"/>
                  </a:cubicBezTo>
                  <a:cubicBezTo>
                    <a:pt x="1734" y="113"/>
                    <a:pt x="1467" y="0"/>
                    <a:pt x="1200" y="0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7"/>
            <p:cNvSpPr/>
            <p:nvPr/>
          </p:nvSpPr>
          <p:spPr>
            <a:xfrm>
              <a:off x="6607075" y="3444825"/>
              <a:ext cx="55750" cy="52925"/>
            </a:xfrm>
            <a:custGeom>
              <a:avLst/>
              <a:gdLst/>
              <a:ahLst/>
              <a:cxnLst/>
              <a:rect l="l" t="t" r="r" b="b"/>
              <a:pathLst>
                <a:path w="2230" h="2117" extrusionOk="0">
                  <a:moveTo>
                    <a:pt x="1161" y="337"/>
                  </a:moveTo>
                  <a:cubicBezTo>
                    <a:pt x="1339" y="337"/>
                    <a:pt x="1517" y="422"/>
                    <a:pt x="1603" y="515"/>
                  </a:cubicBezTo>
                  <a:cubicBezTo>
                    <a:pt x="1873" y="778"/>
                    <a:pt x="1873" y="1227"/>
                    <a:pt x="1603" y="1490"/>
                  </a:cubicBezTo>
                  <a:cubicBezTo>
                    <a:pt x="1517" y="1668"/>
                    <a:pt x="1339" y="1761"/>
                    <a:pt x="1161" y="1761"/>
                  </a:cubicBezTo>
                  <a:cubicBezTo>
                    <a:pt x="891" y="1761"/>
                    <a:pt x="713" y="1668"/>
                    <a:pt x="627" y="1490"/>
                  </a:cubicBezTo>
                  <a:cubicBezTo>
                    <a:pt x="357" y="1227"/>
                    <a:pt x="357" y="778"/>
                    <a:pt x="627" y="515"/>
                  </a:cubicBezTo>
                  <a:cubicBezTo>
                    <a:pt x="713" y="422"/>
                    <a:pt x="891" y="337"/>
                    <a:pt x="1161" y="337"/>
                  </a:cubicBezTo>
                  <a:close/>
                  <a:moveTo>
                    <a:pt x="1115" y="1"/>
                  </a:moveTo>
                  <a:cubicBezTo>
                    <a:pt x="848" y="1"/>
                    <a:pt x="581" y="113"/>
                    <a:pt x="357" y="337"/>
                  </a:cubicBezTo>
                  <a:cubicBezTo>
                    <a:pt x="1" y="693"/>
                    <a:pt x="1" y="1405"/>
                    <a:pt x="357" y="1761"/>
                  </a:cubicBezTo>
                  <a:cubicBezTo>
                    <a:pt x="535" y="2024"/>
                    <a:pt x="805" y="2117"/>
                    <a:pt x="1161" y="2117"/>
                  </a:cubicBezTo>
                  <a:cubicBezTo>
                    <a:pt x="1425" y="2117"/>
                    <a:pt x="1695" y="2024"/>
                    <a:pt x="1873" y="1761"/>
                  </a:cubicBezTo>
                  <a:cubicBezTo>
                    <a:pt x="2229" y="1405"/>
                    <a:pt x="2229" y="693"/>
                    <a:pt x="1873" y="337"/>
                  </a:cubicBezTo>
                  <a:cubicBezTo>
                    <a:pt x="1649" y="113"/>
                    <a:pt x="1382" y="1"/>
                    <a:pt x="1115" y="1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7"/>
            <p:cNvSpPr/>
            <p:nvPr/>
          </p:nvSpPr>
          <p:spPr>
            <a:xfrm>
              <a:off x="6673825" y="3377500"/>
              <a:ext cx="57875" cy="53500"/>
            </a:xfrm>
            <a:custGeom>
              <a:avLst/>
              <a:gdLst/>
              <a:ahLst/>
              <a:cxnLst/>
              <a:rect l="l" t="t" r="r" b="b"/>
              <a:pathLst>
                <a:path w="2315" h="2140" extrusionOk="0">
                  <a:moveTo>
                    <a:pt x="1161" y="360"/>
                  </a:moveTo>
                  <a:cubicBezTo>
                    <a:pt x="1339" y="360"/>
                    <a:pt x="1517" y="445"/>
                    <a:pt x="1603" y="538"/>
                  </a:cubicBezTo>
                  <a:cubicBezTo>
                    <a:pt x="1873" y="801"/>
                    <a:pt x="1873" y="1250"/>
                    <a:pt x="1603" y="1513"/>
                  </a:cubicBezTo>
                  <a:cubicBezTo>
                    <a:pt x="1517" y="1691"/>
                    <a:pt x="1339" y="1784"/>
                    <a:pt x="1161" y="1784"/>
                  </a:cubicBezTo>
                  <a:cubicBezTo>
                    <a:pt x="983" y="1784"/>
                    <a:pt x="805" y="1691"/>
                    <a:pt x="627" y="1513"/>
                  </a:cubicBezTo>
                  <a:cubicBezTo>
                    <a:pt x="535" y="1428"/>
                    <a:pt x="449" y="1250"/>
                    <a:pt x="449" y="1072"/>
                  </a:cubicBezTo>
                  <a:cubicBezTo>
                    <a:pt x="449" y="894"/>
                    <a:pt x="535" y="716"/>
                    <a:pt x="627" y="538"/>
                  </a:cubicBezTo>
                  <a:cubicBezTo>
                    <a:pt x="805" y="445"/>
                    <a:pt x="983" y="360"/>
                    <a:pt x="1161" y="360"/>
                  </a:cubicBezTo>
                  <a:close/>
                  <a:moveTo>
                    <a:pt x="1115" y="1"/>
                  </a:moveTo>
                  <a:cubicBezTo>
                    <a:pt x="848" y="1"/>
                    <a:pt x="581" y="90"/>
                    <a:pt x="357" y="268"/>
                  </a:cubicBezTo>
                  <a:cubicBezTo>
                    <a:pt x="1" y="716"/>
                    <a:pt x="1" y="1428"/>
                    <a:pt x="357" y="1784"/>
                  </a:cubicBezTo>
                  <a:cubicBezTo>
                    <a:pt x="535" y="1962"/>
                    <a:pt x="805" y="2140"/>
                    <a:pt x="1161" y="2140"/>
                  </a:cubicBezTo>
                  <a:cubicBezTo>
                    <a:pt x="1425" y="2140"/>
                    <a:pt x="1695" y="1962"/>
                    <a:pt x="1873" y="1784"/>
                  </a:cubicBezTo>
                  <a:cubicBezTo>
                    <a:pt x="2315" y="1428"/>
                    <a:pt x="2315" y="716"/>
                    <a:pt x="1873" y="268"/>
                  </a:cubicBezTo>
                  <a:cubicBezTo>
                    <a:pt x="1649" y="90"/>
                    <a:pt x="1382" y="1"/>
                    <a:pt x="1115" y="1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7"/>
            <p:cNvSpPr/>
            <p:nvPr/>
          </p:nvSpPr>
          <p:spPr>
            <a:xfrm>
              <a:off x="6429075" y="3119500"/>
              <a:ext cx="80125" cy="80125"/>
            </a:xfrm>
            <a:custGeom>
              <a:avLst/>
              <a:gdLst/>
              <a:ahLst/>
              <a:cxnLst/>
              <a:rect l="l" t="t" r="r" b="b"/>
              <a:pathLst>
                <a:path w="3205" h="3205" extrusionOk="0">
                  <a:moveTo>
                    <a:pt x="1603" y="0"/>
                  </a:moveTo>
                  <a:cubicBezTo>
                    <a:pt x="806" y="0"/>
                    <a:pt x="1" y="712"/>
                    <a:pt x="1" y="1602"/>
                  </a:cubicBezTo>
                  <a:cubicBezTo>
                    <a:pt x="1" y="2492"/>
                    <a:pt x="806" y="3204"/>
                    <a:pt x="1603" y="3204"/>
                  </a:cubicBezTo>
                  <a:cubicBezTo>
                    <a:pt x="2493" y="3204"/>
                    <a:pt x="3205" y="2492"/>
                    <a:pt x="3205" y="1602"/>
                  </a:cubicBezTo>
                  <a:cubicBezTo>
                    <a:pt x="3205" y="712"/>
                    <a:pt x="2493" y="0"/>
                    <a:pt x="1603" y="0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7"/>
            <p:cNvSpPr/>
            <p:nvPr/>
          </p:nvSpPr>
          <p:spPr>
            <a:xfrm>
              <a:off x="6518075" y="3072675"/>
              <a:ext cx="37950" cy="37950"/>
            </a:xfrm>
            <a:custGeom>
              <a:avLst/>
              <a:gdLst/>
              <a:ahLst/>
              <a:cxnLst/>
              <a:rect l="l" t="t" r="r" b="b"/>
              <a:pathLst>
                <a:path w="1518" h="1518" extrusionOk="0">
                  <a:moveTo>
                    <a:pt x="805" y="1"/>
                  </a:moveTo>
                  <a:cubicBezTo>
                    <a:pt x="357" y="1"/>
                    <a:pt x="1" y="357"/>
                    <a:pt x="1" y="713"/>
                  </a:cubicBezTo>
                  <a:cubicBezTo>
                    <a:pt x="1" y="1161"/>
                    <a:pt x="357" y="1517"/>
                    <a:pt x="805" y="1517"/>
                  </a:cubicBezTo>
                  <a:cubicBezTo>
                    <a:pt x="1161" y="1517"/>
                    <a:pt x="1517" y="1161"/>
                    <a:pt x="1517" y="713"/>
                  </a:cubicBezTo>
                  <a:cubicBezTo>
                    <a:pt x="1517" y="357"/>
                    <a:pt x="1161" y="1"/>
                    <a:pt x="805" y="1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4698100" y="2238425"/>
              <a:ext cx="80125" cy="80125"/>
            </a:xfrm>
            <a:custGeom>
              <a:avLst/>
              <a:gdLst/>
              <a:ahLst/>
              <a:cxnLst/>
              <a:rect l="l" t="t" r="r" b="b"/>
              <a:pathLst>
                <a:path w="3205" h="3205" extrusionOk="0">
                  <a:moveTo>
                    <a:pt x="1602" y="0"/>
                  </a:moveTo>
                  <a:cubicBezTo>
                    <a:pt x="712" y="0"/>
                    <a:pt x="0" y="712"/>
                    <a:pt x="0" y="1602"/>
                  </a:cubicBezTo>
                  <a:cubicBezTo>
                    <a:pt x="0" y="2492"/>
                    <a:pt x="712" y="3204"/>
                    <a:pt x="1602" y="3204"/>
                  </a:cubicBezTo>
                  <a:cubicBezTo>
                    <a:pt x="2492" y="3204"/>
                    <a:pt x="3204" y="2492"/>
                    <a:pt x="3204" y="1602"/>
                  </a:cubicBezTo>
                  <a:cubicBezTo>
                    <a:pt x="3204" y="712"/>
                    <a:pt x="2492" y="0"/>
                    <a:pt x="1602" y="0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7"/>
            <p:cNvSpPr/>
            <p:nvPr/>
          </p:nvSpPr>
          <p:spPr>
            <a:xfrm>
              <a:off x="4787100" y="2193925"/>
              <a:ext cx="35600" cy="35625"/>
            </a:xfrm>
            <a:custGeom>
              <a:avLst/>
              <a:gdLst/>
              <a:ahLst/>
              <a:cxnLst/>
              <a:rect l="l" t="t" r="r" b="b"/>
              <a:pathLst>
                <a:path w="1424" h="1425" extrusionOk="0">
                  <a:moveTo>
                    <a:pt x="712" y="0"/>
                  </a:moveTo>
                  <a:cubicBezTo>
                    <a:pt x="356" y="0"/>
                    <a:pt x="0" y="264"/>
                    <a:pt x="0" y="712"/>
                  </a:cubicBezTo>
                  <a:cubicBezTo>
                    <a:pt x="0" y="1068"/>
                    <a:pt x="356" y="1424"/>
                    <a:pt x="712" y="1424"/>
                  </a:cubicBezTo>
                  <a:cubicBezTo>
                    <a:pt x="1161" y="1424"/>
                    <a:pt x="1424" y="1068"/>
                    <a:pt x="1424" y="712"/>
                  </a:cubicBezTo>
                  <a:cubicBezTo>
                    <a:pt x="1424" y="264"/>
                    <a:pt x="1161" y="0"/>
                    <a:pt x="712" y="0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7"/>
            <p:cNvSpPr/>
            <p:nvPr/>
          </p:nvSpPr>
          <p:spPr>
            <a:xfrm>
              <a:off x="4277675" y="2200500"/>
              <a:ext cx="35625" cy="37950"/>
            </a:xfrm>
            <a:custGeom>
              <a:avLst/>
              <a:gdLst/>
              <a:ahLst/>
              <a:cxnLst/>
              <a:rect l="l" t="t" r="r" b="b"/>
              <a:pathLst>
                <a:path w="1425" h="1518" extrusionOk="0">
                  <a:moveTo>
                    <a:pt x="712" y="1"/>
                  </a:moveTo>
                  <a:cubicBezTo>
                    <a:pt x="356" y="1"/>
                    <a:pt x="0" y="357"/>
                    <a:pt x="0" y="805"/>
                  </a:cubicBezTo>
                  <a:cubicBezTo>
                    <a:pt x="0" y="1161"/>
                    <a:pt x="356" y="1517"/>
                    <a:pt x="712" y="1517"/>
                  </a:cubicBezTo>
                  <a:cubicBezTo>
                    <a:pt x="1154" y="1517"/>
                    <a:pt x="1424" y="1161"/>
                    <a:pt x="1424" y="805"/>
                  </a:cubicBezTo>
                  <a:cubicBezTo>
                    <a:pt x="1424" y="357"/>
                    <a:pt x="1154" y="1"/>
                    <a:pt x="712" y="1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4219825" y="2260675"/>
              <a:ext cx="35625" cy="35625"/>
            </a:xfrm>
            <a:custGeom>
              <a:avLst/>
              <a:gdLst/>
              <a:ahLst/>
              <a:cxnLst/>
              <a:rect l="l" t="t" r="r" b="b"/>
              <a:pathLst>
                <a:path w="1425" h="1425" extrusionOk="0">
                  <a:moveTo>
                    <a:pt x="712" y="0"/>
                  </a:moveTo>
                  <a:cubicBezTo>
                    <a:pt x="264" y="0"/>
                    <a:pt x="0" y="264"/>
                    <a:pt x="0" y="712"/>
                  </a:cubicBezTo>
                  <a:cubicBezTo>
                    <a:pt x="0" y="1154"/>
                    <a:pt x="264" y="1424"/>
                    <a:pt x="712" y="1424"/>
                  </a:cubicBezTo>
                  <a:cubicBezTo>
                    <a:pt x="1068" y="1424"/>
                    <a:pt x="1424" y="1154"/>
                    <a:pt x="1424" y="712"/>
                  </a:cubicBezTo>
                  <a:cubicBezTo>
                    <a:pt x="1424" y="264"/>
                    <a:pt x="1068" y="0"/>
                    <a:pt x="712" y="0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4159650" y="2318525"/>
              <a:ext cx="37950" cy="37750"/>
            </a:xfrm>
            <a:custGeom>
              <a:avLst/>
              <a:gdLst/>
              <a:ahLst/>
              <a:cxnLst/>
              <a:rect l="l" t="t" r="r" b="b"/>
              <a:pathLst>
                <a:path w="1518" h="1510" extrusionOk="0">
                  <a:moveTo>
                    <a:pt x="713" y="0"/>
                  </a:moveTo>
                  <a:cubicBezTo>
                    <a:pt x="357" y="0"/>
                    <a:pt x="1" y="356"/>
                    <a:pt x="1" y="712"/>
                  </a:cubicBezTo>
                  <a:cubicBezTo>
                    <a:pt x="1" y="1154"/>
                    <a:pt x="357" y="1510"/>
                    <a:pt x="713" y="1510"/>
                  </a:cubicBezTo>
                  <a:cubicBezTo>
                    <a:pt x="1161" y="1510"/>
                    <a:pt x="1517" y="1154"/>
                    <a:pt x="1517" y="712"/>
                  </a:cubicBezTo>
                  <a:cubicBezTo>
                    <a:pt x="1517" y="356"/>
                    <a:pt x="1161" y="0"/>
                    <a:pt x="713" y="0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4075100" y="2319050"/>
              <a:ext cx="324875" cy="324325"/>
            </a:xfrm>
            <a:custGeom>
              <a:avLst/>
              <a:gdLst/>
              <a:ahLst/>
              <a:cxnLst/>
              <a:rect l="l" t="t" r="r" b="b"/>
              <a:pathLst>
                <a:path w="12995" h="12973" extrusionOk="0">
                  <a:moveTo>
                    <a:pt x="12774" y="1"/>
                  </a:moveTo>
                  <a:cubicBezTo>
                    <a:pt x="12729" y="1"/>
                    <a:pt x="12685" y="22"/>
                    <a:pt x="12639" y="65"/>
                  </a:cubicBezTo>
                  <a:lnTo>
                    <a:pt x="93" y="12702"/>
                  </a:lnTo>
                  <a:cubicBezTo>
                    <a:pt x="1" y="12702"/>
                    <a:pt x="1" y="12880"/>
                    <a:pt x="93" y="12880"/>
                  </a:cubicBezTo>
                  <a:cubicBezTo>
                    <a:pt x="93" y="12973"/>
                    <a:pt x="93" y="12973"/>
                    <a:pt x="179" y="12973"/>
                  </a:cubicBezTo>
                  <a:cubicBezTo>
                    <a:pt x="271" y="12973"/>
                    <a:pt x="271" y="12973"/>
                    <a:pt x="271" y="12880"/>
                  </a:cubicBezTo>
                  <a:lnTo>
                    <a:pt x="12909" y="335"/>
                  </a:lnTo>
                  <a:cubicBezTo>
                    <a:pt x="12995" y="243"/>
                    <a:pt x="12995" y="157"/>
                    <a:pt x="12909" y="65"/>
                  </a:cubicBezTo>
                  <a:cubicBezTo>
                    <a:pt x="12863" y="22"/>
                    <a:pt x="12818" y="1"/>
                    <a:pt x="12774" y="1"/>
                  </a:cubicBezTo>
                  <a:close/>
                </a:path>
              </a:pathLst>
            </a:custGeom>
            <a:solidFill>
              <a:srgbClr val="2419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7"/>
            <p:cNvSpPr/>
            <p:nvPr/>
          </p:nvSpPr>
          <p:spPr>
            <a:xfrm>
              <a:off x="4233175" y="2209975"/>
              <a:ext cx="322550" cy="322150"/>
            </a:xfrm>
            <a:custGeom>
              <a:avLst/>
              <a:gdLst/>
              <a:ahLst/>
              <a:cxnLst/>
              <a:rect l="l" t="t" r="r" b="b"/>
              <a:pathLst>
                <a:path w="12902" h="12886" extrusionOk="0">
                  <a:moveTo>
                    <a:pt x="12770" y="1"/>
                  </a:moveTo>
                  <a:cubicBezTo>
                    <a:pt x="12725" y="1"/>
                    <a:pt x="12681" y="24"/>
                    <a:pt x="12638" y="70"/>
                  </a:cubicBezTo>
                  <a:lnTo>
                    <a:pt x="0" y="12615"/>
                  </a:lnTo>
                  <a:lnTo>
                    <a:pt x="0" y="12886"/>
                  </a:lnTo>
                  <a:lnTo>
                    <a:pt x="264" y="12886"/>
                  </a:lnTo>
                  <a:lnTo>
                    <a:pt x="12901" y="248"/>
                  </a:lnTo>
                  <a:lnTo>
                    <a:pt x="12901" y="70"/>
                  </a:lnTo>
                  <a:cubicBezTo>
                    <a:pt x="12859" y="24"/>
                    <a:pt x="12814" y="1"/>
                    <a:pt x="12770" y="1"/>
                  </a:cubicBezTo>
                  <a:close/>
                </a:path>
              </a:pathLst>
            </a:custGeom>
            <a:solidFill>
              <a:srgbClr val="2419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1" name="Google Shape;391;p17"/>
          <p:cNvSpPr txBox="1">
            <a:spLocks noGrp="1"/>
          </p:cNvSpPr>
          <p:nvPr>
            <p:ph type="title"/>
          </p:nvPr>
        </p:nvSpPr>
        <p:spPr>
          <a:xfrm>
            <a:off x="1985250" y="1712025"/>
            <a:ext cx="5173500" cy="11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92" name="Google Shape;392;p17"/>
          <p:cNvSpPr txBox="1">
            <a:spLocks noGrp="1"/>
          </p:cNvSpPr>
          <p:nvPr>
            <p:ph type="subTitle" idx="1"/>
          </p:nvPr>
        </p:nvSpPr>
        <p:spPr>
          <a:xfrm>
            <a:off x="1537425" y="2853400"/>
            <a:ext cx="60693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Ubuntu"/>
              <a:buNone/>
              <a:defRPr sz="2200" b="1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Ubuntu Light"/>
              <a:buChar char="●"/>
              <a:defRPr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Ubuntu Light"/>
              <a:buChar char="○"/>
              <a:defRPr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lvl="2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Ubuntu Light"/>
              <a:buChar char="■"/>
              <a:defRPr sz="1300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lvl="3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Ubuntu Light"/>
              <a:buChar char="●"/>
              <a:defRPr sz="1300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Ubuntu Light"/>
              <a:buChar char="○"/>
              <a:defRPr sz="1200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Ubuntu Light"/>
              <a:buChar char="■"/>
              <a:defRPr sz="1200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lvl="6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Ubuntu Light"/>
              <a:buChar char="●"/>
              <a:defRPr sz="1100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lvl="7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Ubuntu Light"/>
              <a:buChar char="○"/>
              <a:defRPr sz="1100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lvl="8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Ubuntu Light"/>
              <a:buChar char="■"/>
              <a:defRPr sz="1000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3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9"/>
          <p:cNvSpPr txBox="1">
            <a:spLocks noGrp="1"/>
          </p:cNvSpPr>
          <p:nvPr>
            <p:ph type="title"/>
          </p:nvPr>
        </p:nvSpPr>
        <p:spPr>
          <a:xfrm>
            <a:off x="4869950" y="1263721"/>
            <a:ext cx="3404822" cy="19491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sz="3200" dirty="0" err="1" smtClean="0"/>
              <a:t>Teori</a:t>
            </a:r>
            <a:r>
              <a:rPr sz="3200" dirty="0" smtClean="0"/>
              <a:t> </a:t>
            </a:r>
            <a:r>
              <a:rPr sz="3200" dirty="0" err="1" smtClean="0"/>
              <a:t>Kontigensi</a:t>
            </a:r>
            <a:r>
              <a:rPr sz="3200" dirty="0" smtClean="0"/>
              <a:t> Fred Fiedler</a:t>
            </a:r>
            <a:endParaRPr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7"/>
          <p:cNvSpPr txBox="1">
            <a:spLocks noGrp="1"/>
          </p:cNvSpPr>
          <p:nvPr>
            <p:ph type="subTitle" idx="1"/>
          </p:nvPr>
        </p:nvSpPr>
        <p:spPr>
          <a:xfrm>
            <a:off x="1894475" y="1126957"/>
            <a:ext cx="4899600" cy="21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-ID" sz="2700" dirty="0" smtClean="0"/>
              <a:t>Fred Fiedler merupakan salah satu pendiri teori kepemimpinan. </a:t>
            </a:r>
            <a:endParaRPr sz="2700" i="0" dirty="0"/>
          </a:p>
        </p:txBody>
      </p:sp>
      <p:sp>
        <p:nvSpPr>
          <p:cNvPr id="454" name="Google Shape;454;p27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53;p27"/>
          <p:cNvSpPr txBox="1">
            <a:spLocks noGrp="1"/>
          </p:cNvSpPr>
          <p:nvPr>
            <p:ph type="subTitle" idx="1"/>
          </p:nvPr>
        </p:nvSpPr>
        <p:spPr>
          <a:xfrm>
            <a:off x="1715786" y="1558472"/>
            <a:ext cx="5424754" cy="22532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sz="2000" dirty="0" smtClean="0">
                <a:latin typeface="Ubuntu Light" panose="020B0604020202020204" charset="0"/>
              </a:rPr>
              <a:t>Fiedler </a:t>
            </a:r>
            <a:r>
              <a:rPr sz="2000" dirty="0" err="1" smtClean="0">
                <a:latin typeface="Ubuntu Light" panose="020B0604020202020204" charset="0"/>
              </a:rPr>
              <a:t>menyatakan</a:t>
            </a:r>
            <a:r>
              <a:rPr sz="2000" dirty="0" smtClean="0">
                <a:latin typeface="Ubuntu Light" panose="020B0604020202020204" charset="0"/>
              </a:rPr>
              <a:t> </a:t>
            </a:r>
            <a:r>
              <a:rPr sz="2000" dirty="0" err="1" smtClean="0">
                <a:latin typeface="Ubuntu Light" panose="020B0604020202020204" charset="0"/>
              </a:rPr>
              <a:t>bahwa</a:t>
            </a:r>
            <a:r>
              <a:rPr sz="2000" dirty="0" smtClean="0">
                <a:latin typeface="Ubuntu Light" panose="020B0604020202020204" charset="0"/>
              </a:rPr>
              <a:t> </a:t>
            </a:r>
            <a:r>
              <a:rPr sz="2000" dirty="0" err="1" smtClean="0">
                <a:latin typeface="Ubuntu Light" panose="020B0604020202020204" charset="0"/>
              </a:rPr>
              <a:t>kepemim</a:t>
            </a:r>
            <a:r>
              <a:rPr sz="2000" dirty="0" err="1">
                <a:latin typeface="Ubuntu Light" panose="020B0604020202020204" charset="0"/>
              </a:rPr>
              <a:t>p</a:t>
            </a:r>
            <a:r>
              <a:rPr sz="2000" dirty="0" err="1" smtClean="0">
                <a:latin typeface="Ubuntu Light" panose="020B0604020202020204" charset="0"/>
              </a:rPr>
              <a:t>inan</a:t>
            </a:r>
            <a:r>
              <a:rPr sz="2000" dirty="0" smtClean="0">
                <a:latin typeface="Ubuntu Light" panose="020B0604020202020204" charset="0"/>
              </a:rPr>
              <a:t> </a:t>
            </a:r>
            <a:r>
              <a:rPr sz="2000" dirty="0" err="1" smtClean="0">
                <a:latin typeface="Ubuntu Light" panose="020B0604020202020204" charset="0"/>
              </a:rPr>
              <a:t>adalah</a:t>
            </a:r>
            <a:r>
              <a:rPr sz="2000" dirty="0" smtClean="0">
                <a:latin typeface="Ubuntu Light" panose="020B0604020202020204" charset="0"/>
              </a:rPr>
              <a:t> </a:t>
            </a:r>
            <a:r>
              <a:rPr lang="en-US" sz="2000" dirty="0" smtClean="0">
                <a:latin typeface="Ubuntu Light" panose="020B0604020202020204" charset="0"/>
              </a:rPr>
              <a:t>proses </a:t>
            </a:r>
            <a:r>
              <a:rPr lang="en-US" sz="2000" dirty="0">
                <a:latin typeface="Ubuntu Light" panose="020B0604020202020204" charset="0"/>
              </a:rPr>
              <a:t>di </a:t>
            </a:r>
            <a:r>
              <a:rPr lang="en-US" sz="2000" dirty="0" err="1">
                <a:latin typeface="Ubuntu Light" panose="020B0604020202020204" charset="0"/>
              </a:rPr>
              <a:t>mana</a:t>
            </a:r>
            <a:r>
              <a:rPr lang="en-US" sz="2000" dirty="0">
                <a:latin typeface="Ubuntu Light" panose="020B0604020202020204" charset="0"/>
              </a:rPr>
              <a:t> </a:t>
            </a:r>
            <a:r>
              <a:rPr lang="en-US" sz="2000" dirty="0" err="1">
                <a:latin typeface="Ubuntu Light" panose="020B0604020202020204" charset="0"/>
              </a:rPr>
              <a:t>kemampuan</a:t>
            </a:r>
            <a:r>
              <a:rPr lang="en-US" sz="2000" dirty="0">
                <a:latin typeface="Ubuntu Light" panose="020B0604020202020204" charset="0"/>
              </a:rPr>
              <a:t> </a:t>
            </a:r>
            <a:r>
              <a:rPr lang="en-US" sz="2000" dirty="0" err="1">
                <a:latin typeface="Ubuntu Light" panose="020B0604020202020204" charset="0"/>
              </a:rPr>
              <a:t>seorang</a:t>
            </a:r>
            <a:r>
              <a:rPr lang="en-US" sz="2000" dirty="0">
                <a:latin typeface="Ubuntu Light" panose="020B0604020202020204" charset="0"/>
              </a:rPr>
              <a:t> </a:t>
            </a:r>
            <a:r>
              <a:rPr lang="en-US" sz="2000" dirty="0" err="1">
                <a:latin typeface="Ubuntu Light" panose="020B0604020202020204" charset="0"/>
              </a:rPr>
              <a:t>pemimpin</a:t>
            </a:r>
            <a:r>
              <a:rPr lang="en-US" sz="2000" dirty="0">
                <a:latin typeface="Ubuntu Light" panose="020B0604020202020204" charset="0"/>
              </a:rPr>
              <a:t> </a:t>
            </a:r>
            <a:r>
              <a:rPr lang="en-US" sz="2000" dirty="0" err="1">
                <a:latin typeface="Ubuntu Light" panose="020B0604020202020204" charset="0"/>
              </a:rPr>
              <a:t>untuk</a:t>
            </a:r>
            <a:r>
              <a:rPr lang="en-US" sz="2000" dirty="0">
                <a:latin typeface="Ubuntu Light" panose="020B0604020202020204" charset="0"/>
              </a:rPr>
              <a:t> </a:t>
            </a:r>
            <a:r>
              <a:rPr lang="en-US" sz="2000" dirty="0" err="1">
                <a:latin typeface="Ubuntu Light" panose="020B0604020202020204" charset="0"/>
              </a:rPr>
              <a:t>mempengaruhi</a:t>
            </a:r>
            <a:r>
              <a:rPr lang="en-US" sz="2000" dirty="0">
                <a:latin typeface="Ubuntu Light" panose="020B0604020202020204" charset="0"/>
              </a:rPr>
              <a:t> orang lain </a:t>
            </a:r>
            <a:r>
              <a:rPr lang="en-US" sz="2000" dirty="0" err="1" smtClean="0">
                <a:latin typeface="Ubuntu Light" panose="020B0604020202020204" charset="0"/>
              </a:rPr>
              <a:t>tergantung</a:t>
            </a:r>
            <a:r>
              <a:rPr lang="id-ID" sz="2000" dirty="0" smtClean="0">
                <a:latin typeface="Ubuntu Light" panose="020B0604020202020204" charset="0"/>
              </a:rPr>
              <a:t> karena berbagai faktor situasi dan adanya interaksi pemimpin.</a:t>
            </a:r>
            <a:endParaRPr sz="2000" i="0" dirty="0">
              <a:latin typeface="Ubuntu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038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8"/>
          <p:cNvSpPr txBox="1">
            <a:spLocks noGrp="1"/>
          </p:cNvSpPr>
          <p:nvPr>
            <p:ph type="subTitle" idx="2"/>
          </p:nvPr>
        </p:nvSpPr>
        <p:spPr>
          <a:xfrm>
            <a:off x="2896553" y="3349374"/>
            <a:ext cx="3699456" cy="3904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id-ID" sz="1800" dirty="0" smtClean="0">
                <a:solidFill>
                  <a:schemeClr val="lt1"/>
                </a:solidFill>
                <a:latin typeface="Ubuntu"/>
                <a:sym typeface="Ubuntu"/>
              </a:rPr>
              <a:t>Karena bertumpu pada landasan pemikirian seperti </a:t>
            </a:r>
            <a:r>
              <a:rPr lang="id-ID" sz="1800" dirty="0"/>
              <a:t>analisis keputusan, pentingnya faktor manusia serta tanggungjawab sosial manusia dalam organisasi</a:t>
            </a:r>
            <a:endParaRPr sz="1800" dirty="0"/>
          </a:p>
        </p:txBody>
      </p:sp>
      <p:sp>
        <p:nvSpPr>
          <p:cNvPr id="461" name="Google Shape;461;p28"/>
          <p:cNvSpPr txBox="1">
            <a:spLocks noGrp="1"/>
          </p:cNvSpPr>
          <p:nvPr>
            <p:ph type="subTitle" idx="3"/>
          </p:nvPr>
        </p:nvSpPr>
        <p:spPr>
          <a:xfrm>
            <a:off x="3184989" y="1068512"/>
            <a:ext cx="3688422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sv-SE" sz="2000" b="1" dirty="0">
                <a:solidFill>
                  <a:schemeClr val="lt1"/>
                </a:solidFill>
                <a:latin typeface="Ubuntu"/>
                <a:sym typeface="Ubuntu"/>
              </a:rPr>
              <a:t>Teori Fiedler masuk dalam aliran manajemen modern</a:t>
            </a:r>
            <a:endParaRPr lang="sv-SE" sz="2000" b="1" dirty="0"/>
          </a:p>
        </p:txBody>
      </p:sp>
      <p:sp>
        <p:nvSpPr>
          <p:cNvPr id="463" name="Google Shape;463;p28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483510" y="263930"/>
            <a:ext cx="2944653" cy="629924"/>
          </a:xfrm>
        </p:spPr>
        <p:txBody>
          <a:bodyPr/>
          <a:lstStyle/>
          <a:p>
            <a:r>
              <a:rPr lang="id-ID" sz="2400" dirty="0" smtClean="0"/>
              <a:t>John K Kennedy</a:t>
            </a:r>
            <a:endParaRPr lang="en-US" sz="2400" dirty="0"/>
          </a:p>
        </p:txBody>
      </p:sp>
      <p:sp>
        <p:nvSpPr>
          <p:cNvPr id="4" name="Google Shape;453;p27"/>
          <p:cNvSpPr txBox="1">
            <a:spLocks noGrp="1"/>
          </p:cNvSpPr>
          <p:nvPr>
            <p:ph type="subTitle" idx="1"/>
          </p:nvPr>
        </p:nvSpPr>
        <p:spPr>
          <a:xfrm>
            <a:off x="1715786" y="1558472"/>
            <a:ext cx="5424754" cy="22532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id-ID" sz="1800" dirty="0">
                <a:latin typeface="Ubuntu Light" panose="020B0604020202020204" charset="0"/>
              </a:rPr>
              <a:t>penelitian-penelitian yang terkait dengan keefektifan kepemimpinan kurang berfokus pada kinerja dan perilaku kelompok pemimpin yang diklasifikasikan sebagai kelompok </a:t>
            </a:r>
            <a:r>
              <a:rPr lang="id-ID" sz="1800" i="1" dirty="0">
                <a:latin typeface="Ubuntu Light" panose="020B0604020202020204" charset="0"/>
              </a:rPr>
              <a:t>“middle LPC leaders”</a:t>
            </a:r>
            <a:r>
              <a:rPr lang="id-ID" sz="1800" dirty="0">
                <a:latin typeface="Ubuntu Light" panose="020B0604020202020204" charset="0"/>
              </a:rPr>
              <a:t> akan tetapi lebih berfokus kepada </a:t>
            </a:r>
            <a:r>
              <a:rPr lang="id-ID" sz="1800" i="1" dirty="0">
                <a:latin typeface="Ubuntu Light" panose="020B0604020202020204" charset="0"/>
              </a:rPr>
              <a:t>“high and low LPC leaders”.</a:t>
            </a:r>
            <a:endParaRPr lang="en-US" sz="1800" dirty="0">
              <a:latin typeface="Ubuntu Light" panose="020B0604020202020204" charset="0"/>
            </a:endParaRPr>
          </a:p>
          <a:p>
            <a:pPr marL="0" lvl="0" indent="0">
              <a:spcBef>
                <a:spcPts val="600"/>
              </a:spcBef>
              <a:buClr>
                <a:schemeClr val="dk1"/>
              </a:buClr>
              <a:buSzPts val="1100"/>
            </a:pPr>
            <a:endParaRPr sz="2000" i="0" dirty="0">
              <a:latin typeface="Ubuntu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754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45BB"/>
        </a:solidFill>
        <a:effectLst/>
      </p:bgPr>
    </p:bg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53"/>
          <p:cNvSpPr txBox="1">
            <a:spLocks noGrp="1"/>
          </p:cNvSpPr>
          <p:nvPr>
            <p:ph type="title"/>
          </p:nvPr>
        </p:nvSpPr>
        <p:spPr>
          <a:xfrm>
            <a:off x="1985250" y="1712025"/>
            <a:ext cx="5173500" cy="11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>
                <a:solidFill>
                  <a:schemeClr val="lt1"/>
                </a:solidFill>
              </a:rPr>
              <a:t>Thanks!</a:t>
            </a:r>
            <a:endParaRPr sz="2000">
              <a:solidFill>
                <a:schemeClr val="lt1"/>
              </a:solidFill>
              <a:highlight>
                <a:srgbClr val="FF4081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bstract Spir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105</Words>
  <Application>Microsoft Office PowerPoint</Application>
  <PresentationFormat>On-screen Show (16:9)</PresentationFormat>
  <Paragraphs>10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Arvo</vt:lpstr>
      <vt:lpstr>Ubuntu Light</vt:lpstr>
      <vt:lpstr>Arial</vt:lpstr>
      <vt:lpstr>Ubuntu</vt:lpstr>
      <vt:lpstr>Abstract Spiral</vt:lpstr>
      <vt:lpstr>Teori Kontigensi Fred Fiedler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 is where your presentation begins </dc:title>
  <cp:lastModifiedBy>Arina Na</cp:lastModifiedBy>
  <cp:revision>3</cp:revision>
  <dcterms:modified xsi:type="dcterms:W3CDTF">2020-02-17T07:04:46Z</dcterms:modified>
</cp:coreProperties>
</file>