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handoutMasterIdLst>
    <p:handoutMasterId r:id="rId11"/>
  </p:handoutMasterIdLst>
  <p:sldIdLst>
    <p:sldId id="374" r:id="rId2"/>
    <p:sldId id="354" r:id="rId3"/>
    <p:sldId id="359" r:id="rId4"/>
    <p:sldId id="361" r:id="rId5"/>
    <p:sldId id="367" r:id="rId6"/>
    <p:sldId id="362" r:id="rId7"/>
    <p:sldId id="377" r:id="rId8"/>
    <p:sldId id="368" r:id="rId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7"/>
            <p14:sldId id="362"/>
            <p14:sldId id="377"/>
            <p14:sldId id="368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210" autoAdjust="0"/>
  </p:normalViewPr>
  <p:slideViewPr>
    <p:cSldViewPr>
      <p:cViewPr varScale="1">
        <p:scale>
          <a:sx n="111" d="100"/>
          <a:sy n="111" d="100"/>
        </p:scale>
        <p:origin x="93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 smtClean="0"/>
              <a:t>DATA WAREHOUSE FOR AUTO SALES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Arina Marchenko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DECEMBER </a:t>
            </a:r>
            <a:r>
              <a:rPr lang="en-US" dirty="0"/>
              <a:t>2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CUSTOMER PROFILE</a:t>
            </a:r>
            <a:endParaRPr lang="en-US" dirty="0"/>
          </a:p>
        </p:txBody>
      </p:sp>
      <p:pic>
        <p:nvPicPr>
          <p:cNvPr id="1028" name="Picture 4" descr="Image result for vehicle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286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uel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5408097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ear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85175"/>
            <a:ext cx="4705350" cy="307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Problems because of poor data management</a:t>
            </a:r>
            <a:endParaRPr lang="en-US" dirty="0"/>
          </a:p>
        </p:txBody>
      </p:sp>
      <p:pic>
        <p:nvPicPr>
          <p:cNvPr id="2050" name="Picture 2" descr="Image result for poor data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772400" cy="30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WAREHOUSE</a:t>
            </a:r>
          </a:p>
        </p:txBody>
      </p:sp>
      <p:pic>
        <p:nvPicPr>
          <p:cNvPr id="3074" name="Picture 2" descr="Image result for A DATA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8" y="1828800"/>
            <a:ext cx="8255098" cy="30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10668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19812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2895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38100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" y="47244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" y="5562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24000" y="1440531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524000" y="2968283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24000" y="4648200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43200" y="1371600"/>
            <a:ext cx="1828800" cy="441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57800" y="2050131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57800" y="3810000"/>
            <a:ext cx="5334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838950" y="2044380"/>
            <a:ext cx="1676400" cy="2979069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2" idx="3"/>
            <a:endCxn id="18" idx="1"/>
          </p:cNvCxnSpPr>
          <p:nvPr/>
        </p:nvCxnSpPr>
        <p:spPr>
          <a:xfrm>
            <a:off x="990600" y="1371600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8" idx="1"/>
          </p:cNvCxnSpPr>
          <p:nvPr/>
        </p:nvCxnSpPr>
        <p:spPr>
          <a:xfrm flipV="1">
            <a:off x="990600" y="2050131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0600" y="3093368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0600" y="4769769"/>
            <a:ext cx="533400" cy="67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90600" y="4003254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90600" y="5644426"/>
            <a:ext cx="533400" cy="23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  <a:endCxn id="21" idx="1"/>
          </p:cNvCxnSpPr>
          <p:nvPr/>
        </p:nvCxnSpPr>
        <p:spPr>
          <a:xfrm>
            <a:off x="2057400" y="2050131"/>
            <a:ext cx="685800" cy="153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1" idx="1"/>
          </p:cNvCxnSpPr>
          <p:nvPr/>
        </p:nvCxnSpPr>
        <p:spPr>
          <a:xfrm>
            <a:off x="2057400" y="3577883"/>
            <a:ext cx="685800" cy="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  <a:endCxn id="21" idx="1"/>
          </p:cNvCxnSpPr>
          <p:nvPr/>
        </p:nvCxnSpPr>
        <p:spPr>
          <a:xfrm flipV="1">
            <a:off x="2057400" y="3581400"/>
            <a:ext cx="68580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3"/>
            <a:endCxn id="22" idx="1"/>
          </p:cNvCxnSpPr>
          <p:nvPr/>
        </p:nvCxnSpPr>
        <p:spPr>
          <a:xfrm flipV="1">
            <a:off x="4572000" y="2659731"/>
            <a:ext cx="685800" cy="921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23" idx="1"/>
          </p:cNvCxnSpPr>
          <p:nvPr/>
        </p:nvCxnSpPr>
        <p:spPr>
          <a:xfrm>
            <a:off x="4572000" y="3581400"/>
            <a:ext cx="6858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24" idx="2"/>
          </p:cNvCxnSpPr>
          <p:nvPr/>
        </p:nvCxnSpPr>
        <p:spPr>
          <a:xfrm flipV="1">
            <a:off x="5791200" y="3533915"/>
            <a:ext cx="1047750" cy="885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3"/>
            <a:endCxn id="24" idx="2"/>
          </p:cNvCxnSpPr>
          <p:nvPr/>
        </p:nvCxnSpPr>
        <p:spPr>
          <a:xfrm>
            <a:off x="5791200" y="2659731"/>
            <a:ext cx="1047750" cy="87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429000" y="22860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949526" y="3171794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805311" y="3171794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446585" y="1466088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006383" y="41148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819379" y="4114800"/>
            <a:ext cx="533400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2"/>
          </p:cNvCxnSpPr>
          <p:nvPr/>
        </p:nvCxnSpPr>
        <p:spPr>
          <a:xfrm>
            <a:off x="3713285" y="2075688"/>
            <a:ext cx="62132" cy="36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65" idx="0"/>
          </p:cNvCxnSpPr>
          <p:nvPr/>
        </p:nvCxnSpPr>
        <p:spPr>
          <a:xfrm flipH="1">
            <a:off x="3216226" y="2895600"/>
            <a:ext cx="479474" cy="27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2"/>
            <a:endCxn id="66" idx="0"/>
          </p:cNvCxnSpPr>
          <p:nvPr/>
        </p:nvCxnSpPr>
        <p:spPr>
          <a:xfrm>
            <a:off x="3695700" y="2895600"/>
            <a:ext cx="376311" cy="27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2"/>
            <a:endCxn id="68" idx="0"/>
          </p:cNvCxnSpPr>
          <p:nvPr/>
        </p:nvCxnSpPr>
        <p:spPr>
          <a:xfrm flipH="1">
            <a:off x="3273083" y="2895600"/>
            <a:ext cx="422617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3"/>
            <a:endCxn id="69" idx="1"/>
          </p:cNvCxnSpPr>
          <p:nvPr/>
        </p:nvCxnSpPr>
        <p:spPr>
          <a:xfrm>
            <a:off x="3539783" y="4419600"/>
            <a:ext cx="279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118660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3992" y="210188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875" y="3029584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1875" y="3943984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727" y="4879453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727" y="5709479"/>
            <a:ext cx="533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SRC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18620" y="1860899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4005" y="3408984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30227" y="5181376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12881" y="5031658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3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NF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0525" y="2496703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16456" y="4245807"/>
            <a:ext cx="5334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SLS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3300" y="3408984"/>
            <a:ext cx="6477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DWH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1143000"/>
            <a:ext cx="830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 smtClean="0"/>
              <a:t>Higher </a:t>
            </a:r>
            <a:r>
              <a:rPr lang="en-US" sz="2000" b="1" dirty="0"/>
              <a:t>productivity</a:t>
            </a:r>
          </a:p>
          <a:p>
            <a:pPr lvl="0"/>
            <a:r>
              <a:rPr lang="en-US" sz="2000" b="1" dirty="0"/>
              <a:t>While changes in one dimension, other will stay in the same conditional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Advantages of star schema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02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878"/>
            <a:ext cx="9144000" cy="41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EPAM_PPT_CaseStudy_STANDARD_20150424</Template>
  <TotalTime>112</TotalTime>
  <Words>61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Arina Marchenko</dc:creator>
  <cp:lastModifiedBy>Arina Marchenko</cp:lastModifiedBy>
  <cp:revision>11</cp:revision>
  <cp:lastPrinted>2011-12-05T22:59:34Z</cp:lastPrinted>
  <dcterms:created xsi:type="dcterms:W3CDTF">2017-12-02T04:18:42Z</dcterms:created>
  <dcterms:modified xsi:type="dcterms:W3CDTF">2017-12-02T07:09:28Z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