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DSA 210 Final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Supplement, Sleep, and Fitness Performance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 how supplements and sleep impact physical fitness.</a:t>
            </a:r>
          </a:p>
          <a:p>
            <a:r>
              <a:t>Use EDA and ML to analyze a 60-day personal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Weight Trend</a:t>
            </a:r>
          </a:p>
        </p:txBody>
      </p:sp>
      <p:pic>
        <p:nvPicPr>
          <p:cNvPr id="3" name="Picture 2" descr="weigh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Magnesium vs Sleep</a:t>
            </a:r>
          </a:p>
        </p:txBody>
      </p:sp>
      <p:pic>
        <p:nvPicPr>
          <p:cNvPr id="3" name="Picture 2" descr="magnesium_vs_sle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</a:t>
            </a: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</a:t>
            </a:r>
          </a:p>
        </p:txBody>
      </p:sp>
      <p:pic>
        <p:nvPicPr>
          <p:cNvPr id="3" name="Picture 2" descr="performance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 Press Progress</a:t>
            </a:r>
          </a:p>
        </p:txBody>
      </p:sp>
      <p:pic>
        <p:nvPicPr>
          <p:cNvPr id="3" name="Picture 2" descr="bench_progr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Regression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Best R²: Dumbbell Press and Lat Pulldown (~0.3)</a:t>
            </a:r>
          </a:p>
          <a:p>
            <a:r>
              <a:t>Weight prediction had weakest model performance</a:t>
            </a:r>
          </a:p>
          <a:p>
            <a:r>
              <a:t>Magnesium and sleep had minimal predictive power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Creatine and protein moderately affect strength.</a:t>
            </a:r>
          </a:p>
          <a:p>
            <a:r>
              <a:t>Weight change is not well-explained by supplements alone.</a:t>
            </a:r>
          </a:p>
          <a:p>
            <a:r>
              <a:t>Training volume consistency is critical for performance.</a:t>
            </a:r>
          </a:p>
          <a:p>
            <a:r>
              <a:t>ML models reveal trends but lack precise predictions.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