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5"/>
    <p:restoredTop sz="94710"/>
  </p:normalViewPr>
  <p:slideViewPr>
    <p:cSldViewPr snapToGrid="0">
      <p:cViewPr varScale="1">
        <p:scale>
          <a:sx n="117" d="100"/>
          <a:sy n="117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456F-BB96-4391-BD49-81ED2BB7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0B5FA-2E9E-FB8C-D721-B4D0F07F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F077-A2E3-1CA3-CCC6-0BEC06A2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BBC-EB03-41DC-77F0-7D7733A0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2178-DCAA-EF26-717A-9ABAF729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1606-8E81-0AF5-D58F-64375938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BBC69-8205-51D5-A376-A75B3D73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5997-818F-A37E-228C-1769D429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0C1D-50F9-4B0A-0279-37EFD11D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D7F0-0F48-CE0B-5BEF-DC02FCAC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2EDAF-D35B-8B83-8C58-CB9D95CFF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E44E0-9405-06A7-4C5A-15584141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ED4B-84BC-3212-2E3F-D51EBE8D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C93B-0184-5E2F-D305-77FA656A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BEF1-AD1B-CAE3-8E4C-CF7C9208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0D47-A660-D8FB-95F7-794F6345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BAA7-448D-19C1-96E9-A6FE27C4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29AD-0B49-E50F-5321-E1EE1F6A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F07D-D151-200B-A058-BD53948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D388-9019-F55A-6A29-711F3378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E872-2336-B95E-E4B6-2AEC1D3B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4F61-BAC3-6EA2-B2B8-551DA06E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7CDD-E837-5889-C26C-E9162FCA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D2E0-6C1C-2F42-E66B-86FC263A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AEC4-8C49-9F28-45B2-5CBB9456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B8B2-1DE3-29E4-7383-0D45351B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F9F2-A52F-FEE8-D5F6-F07D7CE28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EB34-104E-BE94-0A1A-09C77DE3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5D30E-2259-1C4D-4E1B-7B38056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FB37B-0DC2-B49F-5531-FA3B33E6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972BB-E727-D6AD-A0B9-2A626C7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E29D-1788-DD39-0A67-B43878CA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7261-B277-D693-A1AA-3956FA58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485D-C67A-C8CB-32B7-35F7BDBB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7A4A-5AE6-2CA6-B069-1217D568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CEFB-1F07-D6A8-A903-DD70A213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246A9-D0CE-696E-73A7-FFD59C6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507D4-33DF-2E4B-1811-4330F766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5E5F1-8F2B-B907-DB28-602D31E1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CD13-CA9F-BA23-4569-8A99623E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4349D-3639-DDF8-959A-7D840E7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7B7F9-E247-86EF-D1C9-454C06E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AFFE-9019-2F00-9633-4F7B5054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2CB71-99F4-FB47-B9D5-32E263A0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56A59-0420-B47A-F3CD-53D83D52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709A-7C96-45A4-264D-F368D58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CD41-DF1C-C1A8-55B2-36D01561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B9B6-9422-09A1-A182-83D95A71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4088E-A93C-7843-AEB0-C401A0D0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6483-8234-0AD9-BA24-322F46AE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553DA-944C-AC54-6D76-D966483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6136-D1EA-CD2E-D8A9-735AC2AE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CF1B-128B-7D80-70CB-55C4A451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9D0D-A277-C0D3-860A-E6AE04C0D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A4A9-87DF-C763-C371-209CE6ED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649F-6D1A-F639-D326-D1517B71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C7F5-7B5B-440D-1613-9FB3D697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026A6-AF1C-1BEA-760F-ECDA4A6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E0575-BC8A-1B54-8386-DEF8AF3D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6CB6-A0FE-F157-EA6D-F19F61E4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9924-C8B7-AD02-6C3C-9E183AFB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A6DD2-52ED-AA41-B27F-B74DA8421CF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3218-99F0-A2C2-910D-6BE5DA29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E73E-1283-B7D6-0F51-755F1EBE8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63CEA-BFB1-B04D-8ED8-90EF9112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CF1B6-87BD-D712-DDD6-F622F297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7C1F-C0C4-A14A-84F5-7CED4B7AE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2991D-8D3A-8E75-83D8-60F2C2492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" r="16101" b="1"/>
          <a:stretch/>
        </p:blipFill>
        <p:spPr>
          <a:xfrm>
            <a:off x="6252519" y="2105526"/>
            <a:ext cx="5897330" cy="4158443"/>
          </a:xfrm>
          <a:prstGeom prst="rect">
            <a:avLst/>
          </a:prstGeom>
        </p:spPr>
      </p:pic>
      <p:pic>
        <p:nvPicPr>
          <p:cNvPr id="11" name="Picture 10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6BFDCE63-660C-B12D-1DF4-B06EA562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6" y="2105526"/>
            <a:ext cx="6214963" cy="4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0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race results&#10;&#10;Description automatically generated with medium confidence">
            <a:extLst>
              <a:ext uri="{FF2B5EF4-FFF2-40B4-BE49-F238E27FC236}">
                <a16:creationId xmlns:a16="http://schemas.microsoft.com/office/drawing/2014/main" id="{3F26FEF8-6468-CCE5-98CE-7CE251C2C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 r="385" b="-3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11" name="Picture 10" descr="A graph of a race&#10;&#10;Description automatically generated">
            <a:extLst>
              <a:ext uri="{FF2B5EF4-FFF2-40B4-BE49-F238E27FC236}">
                <a16:creationId xmlns:a16="http://schemas.microsoft.com/office/drawing/2014/main" id="{84E649FF-2C90-449B-6CE6-AB572185A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" r="5392" b="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482C122A-9D9B-9932-9D94-A41D1F47D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4" b="4"/>
          <a:stretch/>
        </p:blipFill>
        <p:spPr>
          <a:xfrm>
            <a:off x="16034" y="1988127"/>
            <a:ext cx="6980643" cy="1799585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382189D7-A896-0B13-033F-E61F4C28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4" b="4"/>
          <a:stretch/>
        </p:blipFill>
        <p:spPr>
          <a:xfrm>
            <a:off x="20" y="3787712"/>
            <a:ext cx="7012695" cy="1988127"/>
          </a:xfrm>
          <a:prstGeom prst="rect">
            <a:avLst/>
          </a:prstGeom>
        </p:spPr>
      </p:pic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A492A7E0-38A8-4344-F9DB-8E3FC1A96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" r="2963" b="4"/>
          <a:stretch/>
        </p:blipFill>
        <p:spPr>
          <a:xfrm>
            <a:off x="16035" y="0"/>
            <a:ext cx="6980643" cy="19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6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433-CEF6-6739-4D66-5A7B9D60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306E1C87-D0E1-04B2-A1A7-3ED45B08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2" y="19725"/>
            <a:ext cx="5385547" cy="2016362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2D13E94D-FB3B-6C64-5BA8-78E762A8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087"/>
            <a:ext cx="5394109" cy="1887654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1DD8AB12-C7BD-D133-2E57-24284D4A9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6489"/>
            <a:ext cx="5394109" cy="21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BBFE-9226-FC25-39DB-16D49C05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F5A6A8F6-6B61-79A4-2984-255826F2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26" y="0"/>
            <a:ext cx="5622157" cy="2401677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7722E5BB-5257-AB83-43B5-1691DE57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225407"/>
            <a:ext cx="5574533" cy="240167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D697594D-73EE-CFBE-41D7-AFAA111E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5509"/>
            <a:ext cx="5574533" cy="24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ace track with text and numbers&#10;&#10;Description automatically generated">
            <a:extLst>
              <a:ext uri="{FF2B5EF4-FFF2-40B4-BE49-F238E27FC236}">
                <a16:creationId xmlns:a16="http://schemas.microsoft.com/office/drawing/2014/main" id="{729EA4CA-2F0D-4E4F-57C0-704CDC6A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61" r="6" b="3491"/>
          <a:stretch/>
        </p:blipFill>
        <p:spPr>
          <a:xfrm>
            <a:off x="4" y="-6236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5" name="Picture 14" descr="A graph of a race&#10;&#10;Description automatically generated">
            <a:extLst>
              <a:ext uri="{FF2B5EF4-FFF2-40B4-BE49-F238E27FC236}">
                <a16:creationId xmlns:a16="http://schemas.microsoft.com/office/drawing/2014/main" id="{48DDB058-0C34-7F7B-9159-C7732E89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6" r="4057" b="-3"/>
          <a:stretch/>
        </p:blipFill>
        <p:spPr>
          <a:xfrm>
            <a:off x="4675539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3" name="Picture 12" descr="A graph of speed difference&#10;&#10;Description automatically generated with medium confidence">
            <a:extLst>
              <a:ext uri="{FF2B5EF4-FFF2-40B4-BE49-F238E27FC236}">
                <a16:creationId xmlns:a16="http://schemas.microsoft.com/office/drawing/2014/main" id="{2ABF58BF-BB00-8F6B-7F07-74416BA2A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7" b="-1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1" name="Picture 10" descr="A graph with numbers and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ABA1841-F042-BC39-50C9-821AC2E19B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61" r="3" b="3"/>
          <a:stretch/>
        </p:blipFill>
        <p:spPr>
          <a:xfrm>
            <a:off x="20" y="2658276"/>
            <a:ext cx="3770704" cy="4199724"/>
          </a:xfrm>
          <a:custGeom>
            <a:avLst/>
            <a:gdLst/>
            <a:ahLst/>
            <a:cxnLst/>
            <a:rect l="l" t="t" r="r" b="b"/>
            <a:pathLst>
              <a:path w="3770724" h="4199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</p:spPr>
      </p:pic>
      <p:pic>
        <p:nvPicPr>
          <p:cNvPr id="5" name="Content Placeholder 4" descr="A graph of different colored shapes&#10;&#10;Description automatically generated">
            <a:extLst>
              <a:ext uri="{FF2B5EF4-FFF2-40B4-BE49-F238E27FC236}">
                <a16:creationId xmlns:a16="http://schemas.microsoft.com/office/drawing/2014/main" id="{E23DB0A5-24D8-D366-234F-21ADFCA42E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31" r="13167" b="1"/>
          <a:stretch/>
        </p:blipFill>
        <p:spPr>
          <a:xfrm>
            <a:off x="2013796" y="2661900"/>
            <a:ext cx="5108726" cy="4197911"/>
          </a:xfrm>
          <a:custGeom>
            <a:avLst/>
            <a:gdLst/>
            <a:ahLst/>
            <a:cxnLst/>
            <a:rect l="l" t="t" r="r" b="b"/>
            <a:pathLst>
              <a:path w="5108726" h="4197911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34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31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3C6A8-2DBC-94C6-6BE0-4CA12C91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4" y="4189864"/>
            <a:ext cx="4997354" cy="216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Formula-1 Data Analysis</a:t>
            </a:r>
          </a:p>
        </p:txBody>
      </p:sp>
      <p:pic>
        <p:nvPicPr>
          <p:cNvPr id="9" name="Picture 8" descr="A graph of a race car&#10;&#10;Description automatically generated">
            <a:extLst>
              <a:ext uri="{FF2B5EF4-FFF2-40B4-BE49-F238E27FC236}">
                <a16:creationId xmlns:a16="http://schemas.microsoft.com/office/drawing/2014/main" id="{D78AB071-A685-9A96-48AE-A3C903B1B2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51" r="8335" b="4"/>
          <a:stretch/>
        </p:blipFill>
        <p:spPr>
          <a:xfrm>
            <a:off x="2261968" y="1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33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Formula-1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Arindom Baruah</dc:creator>
  <cp:lastModifiedBy>Arindom Baruah</cp:lastModifiedBy>
  <cp:revision>5</cp:revision>
  <dcterms:created xsi:type="dcterms:W3CDTF">2024-06-24T08:04:57Z</dcterms:created>
  <dcterms:modified xsi:type="dcterms:W3CDTF">2024-07-14T12:44:40Z</dcterms:modified>
</cp:coreProperties>
</file>