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4"/>
    <p:restoredTop sz="94710"/>
  </p:normalViewPr>
  <p:slideViewPr>
    <p:cSldViewPr snapToGrid="0">
      <p:cViewPr varScale="1">
        <p:scale>
          <a:sx n="117" d="100"/>
          <a:sy n="117" d="100"/>
        </p:scale>
        <p:origin x="208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456F-BB96-4391-BD49-81ED2BB71F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60B5FA-2E9E-FB8C-D721-B4D0F07F4F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2F077-A2E3-1CA3-CCC6-0BEC06A28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A6DD2-52ED-AA41-B27F-B74DA8421CF5}" type="datetimeFigureOut">
              <a:rPr lang="en-US" smtClean="0"/>
              <a:t>7/14/24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4EBBC-EB03-41DC-77F0-7D7733A02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D2178-DCAA-EF26-717A-9ABAF729B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63CEA-BFB1-B04D-8ED8-90EF9112F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36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81606-8E81-0AF5-D58F-643759380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0BBC69-8205-51D5-A376-A75B3D73D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B5997-818F-A37E-228C-1769D429D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A6DD2-52ED-AA41-B27F-B74DA8421CF5}" type="datetimeFigureOut">
              <a:rPr lang="en-US" smtClean="0"/>
              <a:t>7/14/24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10C1D-50F9-4B0A-0279-37EFD11DD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0D7F0-0F48-CE0B-5BEF-DC02FCACC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63CEA-BFB1-B04D-8ED8-90EF9112F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43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82EDAF-D35B-8B83-8C58-CB9D95CFF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DE44E0-9405-06A7-4C5A-1558414161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AED4B-84BC-3212-2E3F-D51EBE8D5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A6DD2-52ED-AA41-B27F-B74DA8421CF5}" type="datetimeFigureOut">
              <a:rPr lang="en-US" smtClean="0"/>
              <a:t>7/14/24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FC93B-0184-5E2F-D305-77FA656AF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BBEF1-AD1B-CAE3-8E4C-CF7C9208E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63CEA-BFB1-B04D-8ED8-90EF9112F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853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70D47-A660-D8FB-95F7-794F63459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2BAA7-448D-19C1-96E9-A6FE27C49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829AD-0B49-E50F-5321-E1EE1F6AB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A6DD2-52ED-AA41-B27F-B74DA8421CF5}" type="datetimeFigureOut">
              <a:rPr lang="en-US" smtClean="0"/>
              <a:t>7/14/24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5F07D-D151-200B-A058-BD5394864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9D388-9019-F55A-6A29-711F33785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63CEA-BFB1-B04D-8ED8-90EF9112F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940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3E872-2336-B95E-E4B6-2AEC1D3BC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14F61-BAC3-6EA2-B2B8-551DA06E8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17CDD-E837-5889-C26C-E9162FCA8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A6DD2-52ED-AA41-B27F-B74DA8421CF5}" type="datetimeFigureOut">
              <a:rPr lang="en-US" smtClean="0"/>
              <a:t>7/14/24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AD2E0-6C1C-2F42-E66B-86FC263AC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FAEC4-8C49-9F28-45B2-5CBB94565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63CEA-BFB1-B04D-8ED8-90EF9112F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704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9B8B2-1DE3-29E4-7383-0D45351B8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2F9F2-A52F-FEE8-D5F6-F07D7CE288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22EB34-104E-BE94-0A1A-09C77DE3B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5D30E-2259-1C4D-4E1B-7B38056E3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A6DD2-52ED-AA41-B27F-B74DA8421CF5}" type="datetimeFigureOut">
              <a:rPr lang="en-US" smtClean="0"/>
              <a:t>7/14/24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AFB37B-0DC2-B49F-5531-FA3B33E68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972BB-E727-D6AD-A0B9-2A626C72B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63CEA-BFB1-B04D-8ED8-90EF9112F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65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7E29D-1788-DD39-0A67-B43878CA5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87261-B277-D693-A1AA-3956FA583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04485D-C67A-C8CB-32B7-35F7BDBB0E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C77A4A-5AE6-2CA6-B069-1217D568A4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BCEFB-1F07-D6A8-A903-DD70A2139A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E246A9-D0CE-696E-73A7-FFD59C6B6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A6DD2-52ED-AA41-B27F-B74DA8421CF5}" type="datetimeFigureOut">
              <a:rPr lang="en-US" smtClean="0"/>
              <a:t>7/14/24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C507D4-33DF-2E4B-1811-4330F7665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D5E5F1-8F2B-B907-DB28-602D31E10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63CEA-BFB1-B04D-8ED8-90EF9112F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59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7CD13-CA9F-BA23-4569-8A99623ED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A4349D-3639-DDF8-959A-7D840E7C8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A6DD2-52ED-AA41-B27F-B74DA8421CF5}" type="datetimeFigureOut">
              <a:rPr lang="en-US" smtClean="0"/>
              <a:t>7/14/24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D7B7F9-E247-86EF-D1C9-454C06E8D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1AFFE-9019-2F00-9633-4F7B5054E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63CEA-BFB1-B04D-8ED8-90EF9112F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472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B2CB71-99F4-FB47-B9D5-32E263A0F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A6DD2-52ED-AA41-B27F-B74DA8421CF5}" type="datetimeFigureOut">
              <a:rPr lang="en-US" smtClean="0"/>
              <a:t>7/14/24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B56A59-0420-B47A-F3CD-53D83D522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4A709A-7C96-45A4-264D-F368D5828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63CEA-BFB1-B04D-8ED8-90EF9112F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86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ACD41-DF1C-C1A8-55B2-36D015618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1B9B6-9422-09A1-A182-83D95A71D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A4088E-A93C-7843-AEB0-C401A0D05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0B6483-8234-0AD9-BA24-322F46AE5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A6DD2-52ED-AA41-B27F-B74DA8421CF5}" type="datetimeFigureOut">
              <a:rPr lang="en-US" smtClean="0"/>
              <a:t>7/14/24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553DA-944C-AC54-6D76-D9664832D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96136-D1EA-CD2E-D8A9-735AC2AE4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63CEA-BFB1-B04D-8ED8-90EF9112F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800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8CF1B-128B-7D80-70CB-55C4A451F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B19D0D-A277-C0D3-860A-E6AE04C0DF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DBA4A9-87DF-C763-C371-209CE6EDD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1649F-6D1A-F639-D326-D1517B716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A6DD2-52ED-AA41-B27F-B74DA8421CF5}" type="datetimeFigureOut">
              <a:rPr lang="en-US" smtClean="0"/>
              <a:t>7/14/24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6C7F5-7B5B-440D-1613-9FB3D697E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026A6-AF1C-1BEA-760F-ECDA4A630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63CEA-BFB1-B04D-8ED8-90EF9112F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405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8E0575-BC8A-1B54-8386-DEF8AF3D0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66CB6-A0FE-F157-EA6D-F19F61E4C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29924-C8B7-AD02-6C3C-9E183AFBEF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CA6DD2-52ED-AA41-B27F-B74DA8421CF5}" type="datetimeFigureOut">
              <a:rPr lang="en-US" smtClean="0"/>
              <a:t>7/14/24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A3218-99F0-A2C2-910D-6BE5DA29E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1E73E-1283-B7D6-0F51-755F1EBE8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D63CEA-BFB1-B04D-8ED8-90EF9112F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710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ECF1B6-87BD-D712-DDD6-F622F297E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457200"/>
            <a:ext cx="10909640" cy="1368614"/>
          </a:xfrm>
        </p:spPr>
        <p:txBody>
          <a:bodyPr anchor="ctr">
            <a:normAutofit/>
          </a:bodyPr>
          <a:lstStyle/>
          <a:p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FF7C1F-C0C4-A14A-84F5-7CED4B7AEB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1" y="1922561"/>
            <a:ext cx="10909643" cy="552659"/>
          </a:xfrm>
        </p:spPr>
        <p:txBody>
          <a:bodyPr anchor="ctr">
            <a:normAutofit/>
          </a:bodyPr>
          <a:lstStyle/>
          <a:p>
            <a:endParaRPr lang="en-US" dirty="0"/>
          </a:p>
        </p:txBody>
      </p:sp>
      <p:sp>
        <p:nvSpPr>
          <p:cNvPr id="50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B2991D-8D3A-8E75-83D8-60F2C24928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2" r="16101" b="1"/>
          <a:stretch/>
        </p:blipFill>
        <p:spPr>
          <a:xfrm>
            <a:off x="6252519" y="2105526"/>
            <a:ext cx="5897330" cy="4158443"/>
          </a:xfrm>
          <a:prstGeom prst="rect">
            <a:avLst/>
          </a:prstGeom>
        </p:spPr>
      </p:pic>
      <p:pic>
        <p:nvPicPr>
          <p:cNvPr id="11" name="Picture 10" descr="A graph of a line graph&#10;&#10;Description automatically generated with medium confidence">
            <a:extLst>
              <a:ext uri="{FF2B5EF4-FFF2-40B4-BE49-F238E27FC236}">
                <a16:creationId xmlns:a16="http://schemas.microsoft.com/office/drawing/2014/main" id="{6BFDCE63-660C-B12D-1DF4-B06EA562B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6" y="2105526"/>
            <a:ext cx="6214963" cy="414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107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aph of race results&#10;&#10;Description automatically generated with medium confidence">
            <a:extLst>
              <a:ext uri="{FF2B5EF4-FFF2-40B4-BE49-F238E27FC236}">
                <a16:creationId xmlns:a16="http://schemas.microsoft.com/office/drawing/2014/main" id="{3F26FEF8-6468-CCE5-98CE-7CE251C2CC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2" r="385" b="-3"/>
          <a:stretch/>
        </p:blipFill>
        <p:spPr>
          <a:xfrm>
            <a:off x="5419264" y="3265080"/>
            <a:ext cx="6129269" cy="3592925"/>
          </a:xfrm>
          <a:prstGeom prst="rect">
            <a:avLst/>
          </a:prstGeom>
        </p:spPr>
      </p:pic>
      <p:pic>
        <p:nvPicPr>
          <p:cNvPr id="11" name="Picture 10" descr="A graph of a race&#10;&#10;Description automatically generated">
            <a:extLst>
              <a:ext uri="{FF2B5EF4-FFF2-40B4-BE49-F238E27FC236}">
                <a16:creationId xmlns:a16="http://schemas.microsoft.com/office/drawing/2014/main" id="{84E649FF-2C90-449B-6CE6-AB572185AC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88" r="5392" b="2"/>
          <a:stretch/>
        </p:blipFill>
        <p:spPr>
          <a:xfrm>
            <a:off x="643467" y="-5"/>
            <a:ext cx="6082711" cy="3920044"/>
          </a:xfrm>
          <a:custGeom>
            <a:avLst/>
            <a:gdLst/>
            <a:ahLst/>
            <a:cxnLst/>
            <a:rect l="l" t="t" r="r" b="b"/>
            <a:pathLst>
              <a:path w="6082711" h="3920044">
                <a:moveTo>
                  <a:pt x="0" y="0"/>
                </a:moveTo>
                <a:lnTo>
                  <a:pt x="6082711" y="0"/>
                </a:lnTo>
                <a:lnTo>
                  <a:pt x="6082711" y="3103225"/>
                </a:lnTo>
                <a:lnTo>
                  <a:pt x="4614930" y="3103225"/>
                </a:lnTo>
                <a:lnTo>
                  <a:pt x="4614930" y="3920044"/>
                </a:lnTo>
                <a:lnTo>
                  <a:pt x="0" y="3920044"/>
                </a:lnTo>
                <a:close/>
              </a:path>
            </a:pathLst>
          </a:cu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E97C36FC-DEAA-4DCA-B0AB-7F9357FA4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7045" y="643467"/>
            <a:ext cx="4661488" cy="2460741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78C38CD-A630-49FF-8417-6792A2B13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4080063"/>
            <a:ext cx="4614930" cy="2156145"/>
          </a:xfrm>
          <a:prstGeom prst="rect">
            <a:avLst/>
          </a:pr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891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ABE1108-6423-4E53-85A1-817683043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aph of different colors&#10;&#10;Description automatically generated">
            <a:extLst>
              <a:ext uri="{FF2B5EF4-FFF2-40B4-BE49-F238E27FC236}">
                <a16:creationId xmlns:a16="http://schemas.microsoft.com/office/drawing/2014/main" id="{482C122A-9D9B-9932-9D94-A41D1F47DE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74" b="4"/>
          <a:stretch/>
        </p:blipFill>
        <p:spPr>
          <a:xfrm>
            <a:off x="16034" y="1988127"/>
            <a:ext cx="6980643" cy="1799585"/>
          </a:xfrm>
          <a:prstGeom prst="rect">
            <a:avLst/>
          </a:prstGeom>
        </p:spPr>
      </p:pic>
      <p:pic>
        <p:nvPicPr>
          <p:cNvPr id="9" name="Picture 8" descr="A graph of different colors&#10;&#10;Description automatically generated">
            <a:extLst>
              <a:ext uri="{FF2B5EF4-FFF2-40B4-BE49-F238E27FC236}">
                <a16:creationId xmlns:a16="http://schemas.microsoft.com/office/drawing/2014/main" id="{382189D7-A896-0B13-033F-E61F4C286D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74" b="4"/>
          <a:stretch/>
        </p:blipFill>
        <p:spPr>
          <a:xfrm>
            <a:off x="20" y="3787712"/>
            <a:ext cx="7012695" cy="1988127"/>
          </a:xfrm>
          <a:prstGeom prst="rect">
            <a:avLst/>
          </a:prstGeom>
        </p:spPr>
      </p:pic>
      <p:pic>
        <p:nvPicPr>
          <p:cNvPr id="5" name="Content Placeholder 4" descr="A graph of different colors&#10;&#10;Description automatically generated">
            <a:extLst>
              <a:ext uri="{FF2B5EF4-FFF2-40B4-BE49-F238E27FC236}">
                <a16:creationId xmlns:a16="http://schemas.microsoft.com/office/drawing/2014/main" id="{A492A7E0-38A8-4344-F9DB-8E3FC1A967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0" r="2963" b="4"/>
          <a:stretch/>
        </p:blipFill>
        <p:spPr>
          <a:xfrm>
            <a:off x="16035" y="0"/>
            <a:ext cx="6980643" cy="198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464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DD433-CEF6-6739-4D66-5A7B9D60F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of different colors&#10;&#10;Description automatically generated">
            <a:extLst>
              <a:ext uri="{FF2B5EF4-FFF2-40B4-BE49-F238E27FC236}">
                <a16:creationId xmlns:a16="http://schemas.microsoft.com/office/drawing/2014/main" id="{306E1C87-D0E1-04B2-A1A7-3ED45B0886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62" y="19725"/>
            <a:ext cx="5385547" cy="2016362"/>
          </a:xfrm>
        </p:spPr>
      </p:pic>
      <p:pic>
        <p:nvPicPr>
          <p:cNvPr id="7" name="Picture 6" descr="A graph of different colors&#10;&#10;Description automatically generated">
            <a:extLst>
              <a:ext uri="{FF2B5EF4-FFF2-40B4-BE49-F238E27FC236}">
                <a16:creationId xmlns:a16="http://schemas.microsoft.com/office/drawing/2014/main" id="{2D13E94D-FB3B-6C64-5BA8-78E762A88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36087"/>
            <a:ext cx="5394109" cy="1887654"/>
          </a:xfrm>
          <a:prstGeom prst="rect">
            <a:avLst/>
          </a:prstGeom>
        </p:spPr>
      </p:pic>
      <p:pic>
        <p:nvPicPr>
          <p:cNvPr id="9" name="Picture 8" descr="A graph of different colors&#10;&#10;Description automatically generated">
            <a:extLst>
              <a:ext uri="{FF2B5EF4-FFF2-40B4-BE49-F238E27FC236}">
                <a16:creationId xmlns:a16="http://schemas.microsoft.com/office/drawing/2014/main" id="{1DD8AB12-C7BD-D133-2E57-24284D4A99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66489"/>
            <a:ext cx="5394109" cy="211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93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9BBFE-9226-FC25-39DB-16D49C05F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of different colors&#10;&#10;Description automatically generated">
            <a:extLst>
              <a:ext uri="{FF2B5EF4-FFF2-40B4-BE49-F238E27FC236}">
                <a16:creationId xmlns:a16="http://schemas.microsoft.com/office/drawing/2014/main" id="{F5A6A8F6-6B61-79A4-2984-255826F229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7626" y="0"/>
            <a:ext cx="5622157" cy="2401677"/>
          </a:xfrm>
        </p:spPr>
      </p:pic>
      <p:pic>
        <p:nvPicPr>
          <p:cNvPr id="7" name="Picture 6" descr="A graph of different colors&#10;&#10;Description automatically generated">
            <a:extLst>
              <a:ext uri="{FF2B5EF4-FFF2-40B4-BE49-F238E27FC236}">
                <a16:creationId xmlns:a16="http://schemas.microsoft.com/office/drawing/2014/main" id="{7722E5BB-5257-AB83-43B5-1691DE575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" y="2225407"/>
            <a:ext cx="5574533" cy="2401677"/>
          </a:xfrm>
          <a:prstGeom prst="rect">
            <a:avLst/>
          </a:prstGeom>
        </p:spPr>
      </p:pic>
      <p:pic>
        <p:nvPicPr>
          <p:cNvPr id="9" name="Picture 8" descr="A graph of different colors&#10;&#10;Description automatically generated">
            <a:extLst>
              <a:ext uri="{FF2B5EF4-FFF2-40B4-BE49-F238E27FC236}">
                <a16:creationId xmlns:a16="http://schemas.microsoft.com/office/drawing/2014/main" id="{D697594D-73EE-CFBE-41D7-AFAA111EC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425509"/>
            <a:ext cx="5574533" cy="24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854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race track with text and numbers&#10;&#10;Description automatically generated">
            <a:extLst>
              <a:ext uri="{FF2B5EF4-FFF2-40B4-BE49-F238E27FC236}">
                <a16:creationId xmlns:a16="http://schemas.microsoft.com/office/drawing/2014/main" id="{729EA4CA-2F0D-4E4F-57C0-704CDC6A5D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761" r="6" b="3491"/>
          <a:stretch/>
        </p:blipFill>
        <p:spPr>
          <a:xfrm>
            <a:off x="4" y="-6236"/>
            <a:ext cx="3255403" cy="2505456"/>
          </a:xfrm>
          <a:custGeom>
            <a:avLst/>
            <a:gdLst/>
            <a:ahLst/>
            <a:cxnLst/>
            <a:rect l="l" t="t" r="r" b="b"/>
            <a:pathLst>
              <a:path w="3255403" h="2505456">
                <a:moveTo>
                  <a:pt x="0" y="0"/>
                </a:moveTo>
                <a:lnTo>
                  <a:pt x="3255403" y="0"/>
                </a:lnTo>
                <a:lnTo>
                  <a:pt x="2094477" y="2505456"/>
                </a:lnTo>
                <a:lnTo>
                  <a:pt x="0" y="2505456"/>
                </a:lnTo>
                <a:close/>
              </a:path>
            </a:pathLst>
          </a:custGeom>
        </p:spPr>
      </p:pic>
      <p:pic>
        <p:nvPicPr>
          <p:cNvPr id="15" name="Picture 14" descr="A graph of a race&#10;&#10;Description automatically generated">
            <a:extLst>
              <a:ext uri="{FF2B5EF4-FFF2-40B4-BE49-F238E27FC236}">
                <a16:creationId xmlns:a16="http://schemas.microsoft.com/office/drawing/2014/main" id="{48DDB058-0C34-7F7B-9159-C7732E8933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536" r="4057" b="-3"/>
          <a:stretch/>
        </p:blipFill>
        <p:spPr>
          <a:xfrm>
            <a:off x="4675539" y="-6235"/>
            <a:ext cx="3677817" cy="2505456"/>
          </a:xfrm>
          <a:custGeom>
            <a:avLst/>
            <a:gdLst/>
            <a:ahLst/>
            <a:cxnLst/>
            <a:rect l="l" t="t" r="r" b="b"/>
            <a:pathLst>
              <a:path w="3677817" h="2505456">
                <a:moveTo>
                  <a:pt x="1160926" y="0"/>
                </a:moveTo>
                <a:lnTo>
                  <a:pt x="3677817" y="0"/>
                </a:lnTo>
                <a:lnTo>
                  <a:pt x="2516891" y="2505456"/>
                </a:lnTo>
                <a:lnTo>
                  <a:pt x="0" y="2505456"/>
                </a:lnTo>
                <a:close/>
              </a:path>
            </a:pathLst>
          </a:custGeom>
        </p:spPr>
      </p:pic>
      <p:pic>
        <p:nvPicPr>
          <p:cNvPr id="13" name="Picture 12" descr="A graph of speed difference&#10;&#10;Description automatically generated with medium confidence">
            <a:extLst>
              <a:ext uri="{FF2B5EF4-FFF2-40B4-BE49-F238E27FC236}">
                <a16:creationId xmlns:a16="http://schemas.microsoft.com/office/drawing/2014/main" id="{2ABF58BF-BB00-8F6B-7F07-74416BA2A0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867" b="-1"/>
          <a:stretch/>
        </p:blipFill>
        <p:spPr>
          <a:xfrm>
            <a:off x="7381876" y="10"/>
            <a:ext cx="4810125" cy="2501827"/>
          </a:xfrm>
          <a:custGeom>
            <a:avLst/>
            <a:gdLst/>
            <a:ahLst/>
            <a:cxnLst/>
            <a:rect l="l" t="t" r="r" b="b"/>
            <a:pathLst>
              <a:path w="4810125" h="2501837">
                <a:moveTo>
                  <a:pt x="1159248" y="0"/>
                </a:moveTo>
                <a:lnTo>
                  <a:pt x="4810125" y="0"/>
                </a:lnTo>
                <a:lnTo>
                  <a:pt x="4810125" y="2501837"/>
                </a:lnTo>
                <a:lnTo>
                  <a:pt x="0" y="2501837"/>
                </a:lnTo>
                <a:close/>
              </a:path>
            </a:pathLst>
          </a:custGeom>
        </p:spPr>
      </p:pic>
      <p:pic>
        <p:nvPicPr>
          <p:cNvPr id="11" name="Picture 10" descr="A graph with numbers and a number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2ABA1841-F042-BC39-50C9-821AC2E19BB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2761" r="3" b="3"/>
          <a:stretch/>
        </p:blipFill>
        <p:spPr>
          <a:xfrm>
            <a:off x="20" y="2658276"/>
            <a:ext cx="3770704" cy="4199724"/>
          </a:xfrm>
          <a:custGeom>
            <a:avLst/>
            <a:gdLst/>
            <a:ahLst/>
            <a:cxnLst/>
            <a:rect l="l" t="t" r="r" b="b"/>
            <a:pathLst>
              <a:path w="3770724" h="4199724">
                <a:moveTo>
                  <a:pt x="0" y="0"/>
                </a:moveTo>
                <a:lnTo>
                  <a:pt x="3770724" y="0"/>
                </a:lnTo>
                <a:lnTo>
                  <a:pt x="1824067" y="4199724"/>
                </a:lnTo>
                <a:lnTo>
                  <a:pt x="0" y="4199724"/>
                </a:lnTo>
                <a:close/>
              </a:path>
            </a:pathLst>
          </a:custGeom>
        </p:spPr>
      </p:pic>
      <p:pic>
        <p:nvPicPr>
          <p:cNvPr id="5" name="Content Placeholder 4" descr="A graph of different colored shapes&#10;&#10;Description automatically generated">
            <a:extLst>
              <a:ext uri="{FF2B5EF4-FFF2-40B4-BE49-F238E27FC236}">
                <a16:creationId xmlns:a16="http://schemas.microsoft.com/office/drawing/2014/main" id="{E23DB0A5-24D8-D366-234F-21ADFCA42E6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731" r="13167" b="1"/>
          <a:stretch/>
        </p:blipFill>
        <p:spPr>
          <a:xfrm>
            <a:off x="2013796" y="2661900"/>
            <a:ext cx="5108726" cy="4197911"/>
          </a:xfrm>
          <a:custGeom>
            <a:avLst/>
            <a:gdLst/>
            <a:ahLst/>
            <a:cxnLst/>
            <a:rect l="l" t="t" r="r" b="b"/>
            <a:pathLst>
              <a:path w="5108726" h="4197911">
                <a:moveTo>
                  <a:pt x="1945141" y="0"/>
                </a:moveTo>
                <a:lnTo>
                  <a:pt x="5108726" y="0"/>
                </a:lnTo>
                <a:lnTo>
                  <a:pt x="3163585" y="4197911"/>
                </a:lnTo>
                <a:lnTo>
                  <a:pt x="3157362" y="4197911"/>
                </a:lnTo>
                <a:lnTo>
                  <a:pt x="1967571" y="4197911"/>
                </a:lnTo>
                <a:lnTo>
                  <a:pt x="317526" y="4197911"/>
                </a:lnTo>
                <a:lnTo>
                  <a:pt x="0" y="4197911"/>
                </a:lnTo>
                <a:close/>
              </a:path>
            </a:pathLst>
          </a:custGeom>
        </p:spPr>
      </p:pic>
      <p:sp>
        <p:nvSpPr>
          <p:cNvPr id="34" name="Freeform 43">
            <a:extLst>
              <a:ext uri="{FF2B5EF4-FFF2-40B4-BE49-F238E27FC236}">
                <a16:creationId xmlns:a16="http://schemas.microsoft.com/office/drawing/2014/main" id="{AAD8F19F-4A55-467B-BED0-8837659A90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53050" y="2660089"/>
            <a:ext cx="6838950" cy="4197911"/>
          </a:xfrm>
          <a:custGeom>
            <a:avLst/>
            <a:gdLst>
              <a:gd name="connsiteX0" fmla="*/ 4893809 w 6838950"/>
              <a:gd name="connsiteY0" fmla="*/ 0 h 4197911"/>
              <a:gd name="connsiteX1" fmla="*/ 4887586 w 6838950"/>
              <a:gd name="connsiteY1" fmla="*/ 0 h 4197911"/>
              <a:gd name="connsiteX2" fmla="*/ 3697795 w 6838950"/>
              <a:gd name="connsiteY2" fmla="*/ 0 h 4197911"/>
              <a:gd name="connsiteX3" fmla="*/ 2047750 w 6838950"/>
              <a:gd name="connsiteY3" fmla="*/ 0 h 4197911"/>
              <a:gd name="connsiteX4" fmla="*/ 0 w 6838950"/>
              <a:gd name="connsiteY4" fmla="*/ 0 h 4197911"/>
              <a:gd name="connsiteX5" fmla="*/ 0 w 6838950"/>
              <a:gd name="connsiteY5" fmla="*/ 4197911 h 4197911"/>
              <a:gd name="connsiteX6" fmla="*/ 6838950 w 6838950"/>
              <a:gd name="connsiteY6" fmla="*/ 4197911 h 4197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38950" h="4197911">
                <a:moveTo>
                  <a:pt x="4893809" y="0"/>
                </a:moveTo>
                <a:lnTo>
                  <a:pt x="4887586" y="0"/>
                </a:lnTo>
                <a:lnTo>
                  <a:pt x="3697795" y="0"/>
                </a:lnTo>
                <a:lnTo>
                  <a:pt x="2047750" y="0"/>
                </a:lnTo>
                <a:lnTo>
                  <a:pt x="0" y="0"/>
                </a:lnTo>
                <a:lnTo>
                  <a:pt x="0" y="4197911"/>
                </a:lnTo>
                <a:lnTo>
                  <a:pt x="6838950" y="4197911"/>
                </a:lnTo>
                <a:close/>
              </a:path>
            </a:pathLst>
          </a:custGeom>
          <a:solidFill>
            <a:srgbClr val="316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03C6A8-2DBC-94C6-6BE0-4CA12C919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64" y="4189864"/>
            <a:ext cx="4997354" cy="21638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Formula-1 Data Analysis</a:t>
            </a:r>
            <a:b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Follow for updates on X: @wizsights</a:t>
            </a:r>
            <a:endParaRPr lang="en-US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 descr="A graph of a race car&#10;&#10;Description automatically generated">
            <a:extLst>
              <a:ext uri="{FF2B5EF4-FFF2-40B4-BE49-F238E27FC236}">
                <a16:creationId xmlns:a16="http://schemas.microsoft.com/office/drawing/2014/main" id="{D78AB071-A685-9A96-48AE-A3C903B1B20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951" r="8335" b="4"/>
          <a:stretch/>
        </p:blipFill>
        <p:spPr>
          <a:xfrm>
            <a:off x="2261968" y="1"/>
            <a:ext cx="3393943" cy="2502843"/>
          </a:xfrm>
          <a:custGeom>
            <a:avLst/>
            <a:gdLst/>
            <a:ahLst/>
            <a:cxnLst/>
            <a:rect l="l" t="t" r="r" b="b"/>
            <a:pathLst>
              <a:path w="3393943" h="2502843">
                <a:moveTo>
                  <a:pt x="1159715" y="0"/>
                </a:moveTo>
                <a:lnTo>
                  <a:pt x="3393943" y="0"/>
                </a:lnTo>
                <a:lnTo>
                  <a:pt x="2234228" y="2502843"/>
                </a:lnTo>
                <a:lnTo>
                  <a:pt x="0" y="2502843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53372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3814</TotalTime>
  <Words>12</Words>
  <Application>Microsoft Macintosh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Formula-1 Data Analysis Follow for updates on X: @wizsights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Arindom Baruah</dc:creator>
  <cp:lastModifiedBy>Arindom Baruah</cp:lastModifiedBy>
  <cp:revision>6</cp:revision>
  <dcterms:created xsi:type="dcterms:W3CDTF">2024-06-24T08:04:57Z</dcterms:created>
  <dcterms:modified xsi:type="dcterms:W3CDTF">2024-07-16T16:03:39Z</dcterms:modified>
</cp:coreProperties>
</file>