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7C2E-1495-AD4C-8FF2-026F79CF1AD8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F20A-6951-AA4E-9FED-FE23FCA9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F20A-6951-AA4E-9FED-FE23FCA98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12A-4FE6-49DD-1B0A-7B5E401A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58525-89CF-7008-FDF0-45521D9F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5A98-EC3B-D3EB-1E43-1C6A413E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0349-6DFD-9C48-EC5D-5627A8CC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09D0-FE1F-6CDA-DB7F-36D0DB7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A1A-9E75-ACE6-683F-29370F55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0E75-6473-C18C-8AD0-49BFC4F0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4C87-5417-A2F5-4E2C-3B51C832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9541-3437-FF9D-255A-35D59F2D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8D73-34AD-6AD2-408E-DE73D73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5576-EFA5-2BC7-7F9F-604117B43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62DB7-FD76-A09D-B478-EFE3A2C6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9B2F-5082-257A-DCC2-23FEEF56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8F9E-7723-4A3A-85C9-13386F7B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3660-5F24-0841-603B-527E884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BC59-9B10-2642-61FB-AF07C01F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5A54-122B-6CE6-681B-FB10F3BE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C197-90C2-161F-33F8-8A44D156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5058-A3EC-ED72-CDE5-EAEDF123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7FA9-7EEE-887E-5065-1705F113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36CD-97FB-CDE0-3A7E-251C3C20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F76A6-700E-24DC-277D-4C4B3146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D533-C48C-868A-7FE0-2E52BD1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ECB7-4975-EB0C-992A-6DF2F08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F205-E1CD-B38B-5A3B-DE46247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56-B30F-124E-212E-0C20DD1A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1DD2-3DFA-BA61-7965-F214C46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E492-CAFE-6681-25F9-4CE3511B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AE4B-38E9-2227-858C-B963F088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C8D8-C2F7-FEBD-53BF-FEFA7F9F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0B1F-6F38-132E-5814-F2DF2A50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22C1-EC38-9F28-6058-AEFC562D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75DC-45D3-8046-DF15-23B03822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7EFB-D894-324A-7405-9324C5F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358C-6FA2-5FD3-D154-A94C28DA1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2F0-9B0E-107D-C810-501D91389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F6401-A7EB-8E2D-1049-C59CE257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CD5D6-7079-6AA7-B003-7545FCE7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59FFC-CD09-8559-3B17-0938063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9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6752-D6FA-207E-0D32-559D0793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14267-218F-0B02-6E7E-F6F2767B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6123-40D7-F9D0-4C0F-144700AB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BE01D-442F-AC3E-7BDF-8E2940E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63F43-F92E-6BC1-4D12-6269ADE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748B8-907B-59DB-AB8B-AED8699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95E3A-5334-5C71-5B8B-68B6DBB6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591-DB9F-A848-8CC5-1824812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9AFA-104A-4AE0-729F-E138C42E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57A5-6C20-46C0-E515-D9A9D01F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2F65D-3A19-AFF8-45FF-6866753B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0EB91-00B1-8CDC-00A4-5AF64E01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4669-BBC8-556E-F768-8AD74F8A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DC79-9606-8446-16E5-84C588A9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57CD7-93E1-FAD6-16B6-5CC98720A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0EEC-68FB-62A5-150C-61B9607C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C608-4D7B-EC3C-6B81-89F87EA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BA33C-72F0-20BD-949E-E69722D5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FF7CB-9F74-EA87-4A3C-A1A3064B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0AF34-D6B8-EE08-6198-FC363E5A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0402-5E4A-0292-1F4C-7B55EA54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552C-BAF6-5B75-5C84-D3E7370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D709-B7F3-4945-A3C1-27B6A4094095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3C00-903E-907E-811D-4F176C15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BC4D-F063-2E74-0E5E-B9C1738A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4EB2-DEDE-824D-A5D1-66A91C92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28F9868-3857-C002-60BA-6AC9A4ED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" y="2038864"/>
            <a:ext cx="6079752" cy="316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2676C-41D2-0737-580D-85D10A501A02}"/>
              </a:ext>
            </a:extLst>
          </p:cNvPr>
          <p:cNvSpPr txBox="1"/>
          <p:nvPr/>
        </p:nvSpPr>
        <p:spPr>
          <a:xfrm>
            <a:off x="4609069" y="580767"/>
            <a:ext cx="39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Eliminating the clutter </a:t>
            </a:r>
          </a:p>
        </p:txBody>
      </p:sp>
      <p:pic>
        <p:nvPicPr>
          <p:cNvPr id="8" name="Picture 7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A77D41D-719D-6AE9-6494-DCD9C6754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04" y="1669532"/>
            <a:ext cx="5212494" cy="367313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B03417C-4736-E83B-99C1-9973F8DF1C32}"/>
              </a:ext>
            </a:extLst>
          </p:cNvPr>
          <p:cNvSpPr/>
          <p:nvPr/>
        </p:nvSpPr>
        <p:spPr>
          <a:xfrm>
            <a:off x="5597611" y="3175686"/>
            <a:ext cx="617838" cy="447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Arindom Baruah</dc:creator>
  <cp:lastModifiedBy>Arindom Baruah</cp:lastModifiedBy>
  <cp:revision>1</cp:revision>
  <dcterms:created xsi:type="dcterms:W3CDTF">2024-03-01T00:34:26Z</dcterms:created>
  <dcterms:modified xsi:type="dcterms:W3CDTF">2024-03-01T00:38:38Z</dcterms:modified>
</cp:coreProperties>
</file>