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710"/>
  </p:normalViewPr>
  <p:slideViewPr>
    <p:cSldViewPr snapToGrid="0">
      <p:cViewPr varScale="1">
        <p:scale>
          <a:sx n="147" d="100"/>
          <a:sy n="147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3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7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3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9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1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6/9/24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4259C42-A359-EF45-BE3C-1DFDE182F8F4}" type="datetimeFigureOut">
              <a:rPr lang="en-US" smtClean="0"/>
              <a:t>6/9/24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6132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C4CE9469-25C1-A932-AC26-7D7D2BF6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" r="27206" b="2"/>
          <a:stretch/>
        </p:blipFill>
        <p:spPr>
          <a:xfrm>
            <a:off x="975138" y="1946546"/>
            <a:ext cx="2610505" cy="2610505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5" name="Picture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6968F63-59D9-298F-8B3E-2B3CABBD6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93" r="15808" b="2"/>
          <a:stretch/>
        </p:blipFill>
        <p:spPr>
          <a:xfrm>
            <a:off x="3585646" y="1946544"/>
            <a:ext cx="2610507" cy="2610507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7" name="Picture 6" descr="A graph showing the rise of productivity&#10;&#10;Description automatically generated">
            <a:extLst>
              <a:ext uri="{FF2B5EF4-FFF2-40B4-BE49-F238E27FC236}">
                <a16:creationId xmlns:a16="http://schemas.microsoft.com/office/drawing/2014/main" id="{4A3B7630-FE20-C7CA-C6F4-621D2E86A6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75" r="14125"/>
          <a:stretch/>
        </p:blipFill>
        <p:spPr>
          <a:xfrm>
            <a:off x="6196155" y="1946543"/>
            <a:ext cx="2610508" cy="261050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11" name="Picture 10" descr="A graph with a green line and black dots&#10;&#10;Description automatically generated">
            <a:extLst>
              <a:ext uri="{FF2B5EF4-FFF2-40B4-BE49-F238E27FC236}">
                <a16:creationId xmlns:a16="http://schemas.microsoft.com/office/drawing/2014/main" id="{95758158-B5D8-2C78-917E-250A52A2FA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86" r="17364"/>
          <a:stretch/>
        </p:blipFill>
        <p:spPr>
          <a:xfrm>
            <a:off x="8806663" y="1946543"/>
            <a:ext cx="2610508" cy="261050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526979-001D-178B-FFD7-3CEB8F3CCDA5}"/>
              </a:ext>
            </a:extLst>
          </p:cNvPr>
          <p:cNvSpPr txBox="1"/>
          <p:nvPr/>
        </p:nvSpPr>
        <p:spPr>
          <a:xfrm>
            <a:off x="4720046" y="705394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Gallery</a:t>
            </a:r>
          </a:p>
        </p:txBody>
      </p:sp>
    </p:spTree>
    <p:extLst>
      <p:ext uri="{BB962C8B-B14F-4D97-AF65-F5344CB8AC3E}">
        <p14:creationId xmlns:p14="http://schemas.microsoft.com/office/powerpoint/2010/main" val="3787327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Arindom Baruah</dc:creator>
  <cp:lastModifiedBy>Arindom Baruah</cp:lastModifiedBy>
  <cp:revision>1</cp:revision>
  <dcterms:created xsi:type="dcterms:W3CDTF">2024-06-09T06:39:05Z</dcterms:created>
  <dcterms:modified xsi:type="dcterms:W3CDTF">2024-06-09T06:46:58Z</dcterms:modified>
</cp:coreProperties>
</file>