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3"/>
    <p:restoredTop sz="94694"/>
  </p:normalViewPr>
  <p:slideViewPr>
    <p:cSldViewPr snapToGrid="0">
      <p:cViewPr varScale="1">
        <p:scale>
          <a:sx n="103" d="100"/>
          <a:sy n="103" d="100"/>
        </p:scale>
        <p:origin x="16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C42-A359-EF45-BE3C-1DFDE182F8F4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72B4F11-0231-0845-8AB3-37D0F247040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93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C42-A359-EF45-BE3C-1DFDE182F8F4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F11-0231-0845-8AB3-37D0F247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5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C42-A359-EF45-BE3C-1DFDE182F8F4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F11-0231-0845-8AB3-37D0F247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7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C42-A359-EF45-BE3C-1DFDE182F8F4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F11-0231-0845-8AB3-37D0F247040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87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C42-A359-EF45-BE3C-1DFDE182F8F4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F11-0231-0845-8AB3-37D0F247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C42-A359-EF45-BE3C-1DFDE182F8F4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F11-0231-0845-8AB3-37D0F247040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13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C42-A359-EF45-BE3C-1DFDE182F8F4}" type="datetimeFigureOut">
              <a:rPr lang="en-US" smtClean="0"/>
              <a:t>7/18/24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F11-0231-0845-8AB3-37D0F247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9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C42-A359-EF45-BE3C-1DFDE182F8F4}" type="datetimeFigureOut">
              <a:rPr lang="en-US" smtClean="0"/>
              <a:t>7/18/24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F11-0231-0845-8AB3-37D0F247040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74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C42-A359-EF45-BE3C-1DFDE182F8F4}" type="datetimeFigureOut">
              <a:rPr lang="en-US" smtClean="0"/>
              <a:t>7/18/24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F11-0231-0845-8AB3-37D0F247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1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C42-A359-EF45-BE3C-1DFDE182F8F4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F11-0231-0845-8AB3-37D0F247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9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59C42-A359-EF45-BE3C-1DFDE182F8F4}" type="datetimeFigureOut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4F11-0231-0845-8AB3-37D0F2470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9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4259C42-A359-EF45-BE3C-1DFDE182F8F4}" type="datetimeFigureOut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B4F11-0231-0845-8AB3-37D0F247040B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6132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with text and images&#10;&#10;Description automatically generated with medium confidence">
            <a:extLst>
              <a:ext uri="{FF2B5EF4-FFF2-40B4-BE49-F238E27FC236}">
                <a16:creationId xmlns:a16="http://schemas.microsoft.com/office/drawing/2014/main" id="{C4CE9469-25C1-A932-AC26-7D7D2BF63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5" r="27206" b="2"/>
          <a:stretch/>
        </p:blipFill>
        <p:spPr>
          <a:xfrm>
            <a:off x="975138" y="1610215"/>
            <a:ext cx="2610505" cy="2610505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5" name="Picture 4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16968F63-59D9-298F-8B3E-2B3CABBD67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93" r="15808" b="2"/>
          <a:stretch/>
        </p:blipFill>
        <p:spPr>
          <a:xfrm>
            <a:off x="3586545" y="1515620"/>
            <a:ext cx="2610507" cy="2610507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7" name="Picture 6" descr="A graph showing the rise of productivity&#10;&#10;Description automatically generated">
            <a:extLst>
              <a:ext uri="{FF2B5EF4-FFF2-40B4-BE49-F238E27FC236}">
                <a16:creationId xmlns:a16="http://schemas.microsoft.com/office/drawing/2014/main" id="{4A3B7630-FE20-C7CA-C6F4-621D2E86A6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75" r="14125"/>
          <a:stretch/>
        </p:blipFill>
        <p:spPr>
          <a:xfrm>
            <a:off x="6196155" y="1562916"/>
            <a:ext cx="2610508" cy="261050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pic>
        <p:nvPicPr>
          <p:cNvPr id="11" name="Picture 10" descr="A graph with a green line and black dots&#10;&#10;Description automatically generated">
            <a:extLst>
              <a:ext uri="{FF2B5EF4-FFF2-40B4-BE49-F238E27FC236}">
                <a16:creationId xmlns:a16="http://schemas.microsoft.com/office/drawing/2014/main" id="{95758158-B5D8-2C78-917E-250A52A2FA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386" r="17364"/>
          <a:stretch/>
        </p:blipFill>
        <p:spPr>
          <a:xfrm>
            <a:off x="8806662" y="1515619"/>
            <a:ext cx="2610508" cy="2610508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526979-001D-178B-FFD7-3CEB8F3CCDA5}"/>
              </a:ext>
            </a:extLst>
          </p:cNvPr>
          <p:cNvSpPr txBox="1"/>
          <p:nvPr/>
        </p:nvSpPr>
        <p:spPr>
          <a:xfrm>
            <a:off x="4720046" y="705394"/>
            <a:ext cx="2465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R-insights</a:t>
            </a:r>
          </a:p>
        </p:txBody>
      </p:sp>
      <p:pic>
        <p:nvPicPr>
          <p:cNvPr id="3" name="Picture 2" descr="A chart of a recycle process&#10;&#10;Description automatically generated">
            <a:extLst>
              <a:ext uri="{FF2B5EF4-FFF2-40B4-BE49-F238E27FC236}">
                <a16:creationId xmlns:a16="http://schemas.microsoft.com/office/drawing/2014/main" id="{AD6BF1AF-D0DC-40CA-B379-8B48DE8AD5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0046" y="3996338"/>
            <a:ext cx="2758832" cy="2597492"/>
          </a:xfrm>
          <a:custGeom>
            <a:avLst/>
            <a:gdLst/>
            <a:ahLst/>
            <a:cxnLst/>
            <a:rect l="l" t="t" r="r" b="b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8732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7EBA0EA3-B7C7-193D-105F-95DB2E3047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4" r="9111" b="2"/>
          <a:stretch/>
        </p:blipFill>
        <p:spPr>
          <a:xfrm>
            <a:off x="7967351" y="-1"/>
            <a:ext cx="4224651" cy="3346705"/>
          </a:xfrm>
          <a:custGeom>
            <a:avLst/>
            <a:gdLst/>
            <a:ahLst/>
            <a:cxnLst/>
            <a:rect l="l" t="t" r="r" b="b"/>
            <a:pathLst>
              <a:path w="4224651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4224651" y="0"/>
                </a:lnTo>
                <a:lnTo>
                  <a:pt x="4224651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5" name="Content Placeholder 4" descr="A graph of different colors&#10;&#10;Description automatically generated">
            <a:extLst>
              <a:ext uri="{FF2B5EF4-FFF2-40B4-BE49-F238E27FC236}">
                <a16:creationId xmlns:a16="http://schemas.microsoft.com/office/drawing/2014/main" id="{16CB8818-696F-4197-4A67-9D2B0C0892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97" r="-2" b="13702"/>
          <a:stretch/>
        </p:blipFill>
        <p:spPr>
          <a:xfrm>
            <a:off x="4493435" y="243"/>
            <a:ext cx="7698564" cy="3346705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4832507" y="0"/>
                </a:lnTo>
                <a:lnTo>
                  <a:pt x="3282657" y="3346461"/>
                </a:lnTo>
                <a:lnTo>
                  <a:pt x="7698564" y="3346461"/>
                </a:lnTo>
                <a:lnTo>
                  <a:pt x="7698564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20BCB96F-D177-73CA-D779-CE8C5F83B6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122" r="-3" b="-3"/>
          <a:stretch/>
        </p:blipFill>
        <p:spPr>
          <a:xfrm>
            <a:off x="20" y="10"/>
            <a:ext cx="5859777" cy="3346695"/>
          </a:xfrm>
          <a:custGeom>
            <a:avLst/>
            <a:gdLst/>
            <a:ahLst/>
            <a:cxnLst/>
            <a:rect l="l" t="t" r="r" b="b"/>
            <a:pathLst>
              <a:path w="5859797" h="3346705">
                <a:moveTo>
                  <a:pt x="0" y="0"/>
                </a:moveTo>
                <a:lnTo>
                  <a:pt x="5859797" y="0"/>
                </a:lnTo>
                <a:lnTo>
                  <a:pt x="4309834" y="3346705"/>
                </a:lnTo>
                <a:lnTo>
                  <a:pt x="4304257" y="3346705"/>
                </a:lnTo>
                <a:lnTo>
                  <a:pt x="3238029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7" name="Picture 6" descr="A chart with different colored squares&#10;&#10;Description automatically generated">
            <a:extLst>
              <a:ext uri="{FF2B5EF4-FFF2-40B4-BE49-F238E27FC236}">
                <a16:creationId xmlns:a16="http://schemas.microsoft.com/office/drawing/2014/main" id="{B96776BB-88BB-5595-4CF6-BED0638A1E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877" r="2" b="2"/>
          <a:stretch/>
        </p:blipFill>
        <p:spPr>
          <a:xfrm>
            <a:off x="6350090" y="3511295"/>
            <a:ext cx="5841911" cy="3346705"/>
          </a:xfrm>
          <a:custGeom>
            <a:avLst/>
            <a:gdLst/>
            <a:ahLst/>
            <a:cxnLst/>
            <a:rect l="l" t="t" r="r" b="b"/>
            <a:pathLst>
              <a:path w="5841911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5841911" y="0"/>
                </a:lnTo>
                <a:lnTo>
                  <a:pt x="5841911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3" name="Picture 2" descr="A chart with red and yellow dots&#10;&#10;Description automatically generated">
            <a:extLst>
              <a:ext uri="{FF2B5EF4-FFF2-40B4-BE49-F238E27FC236}">
                <a16:creationId xmlns:a16="http://schemas.microsoft.com/office/drawing/2014/main" id="{A7836241-5229-164F-5DC6-587ED78738A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4075" r="-2" b="23470"/>
          <a:stretch/>
        </p:blipFill>
        <p:spPr>
          <a:xfrm>
            <a:off x="-1" y="3511295"/>
            <a:ext cx="7698564" cy="3346705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0" y="0"/>
                </a:moveTo>
                <a:lnTo>
                  <a:pt x="7698564" y="0"/>
                </a:lnTo>
                <a:lnTo>
                  <a:pt x="6148601" y="3346705"/>
                </a:lnTo>
                <a:lnTo>
                  <a:pt x="6143024" y="3346705"/>
                </a:lnTo>
                <a:lnTo>
                  <a:pt x="5076796" y="3346705"/>
                </a:lnTo>
                <a:lnTo>
                  <a:pt x="1246924" y="3346705"/>
                </a:lnTo>
                <a:lnTo>
                  <a:pt x="1246924" y="3346226"/>
                </a:lnTo>
                <a:lnTo>
                  <a:pt x="0" y="334622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71543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5565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MS Shell Dlg 2</vt:lpstr>
      <vt:lpstr>Wingdings</vt:lpstr>
      <vt:lpstr>Wingdings 3</vt:lpstr>
      <vt:lpstr>Madison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Arindom Baruah</dc:creator>
  <cp:lastModifiedBy>Arindom Baruah</cp:lastModifiedBy>
  <cp:revision>4</cp:revision>
  <dcterms:created xsi:type="dcterms:W3CDTF">2024-06-09T06:39:05Z</dcterms:created>
  <dcterms:modified xsi:type="dcterms:W3CDTF">2024-07-18T13:54:36Z</dcterms:modified>
</cp:coreProperties>
</file>