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49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89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6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8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74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73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31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992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05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29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20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0EC9-CEDE-429E-83FF-EBAAB235D0E6}" type="datetimeFigureOut">
              <a:rPr lang="en-NZ" smtClean="0"/>
              <a:t>15/04/2021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9ADA-DFCE-423C-AD2E-7E9DCED97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896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hub.canterbury.ac.nz/teaching/user/arinbasu/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Understanding emergent themes in times of COVID19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what natural language processing and machine learning can unravel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352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Covid19 and its issues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5557"/>
            <a:ext cx="10515600" cy="2265928"/>
          </a:xfrm>
        </p:spPr>
        <p:txBody>
          <a:bodyPr/>
          <a:lstStyle/>
          <a:p>
            <a:r>
              <a:rPr lang="en-NZ" dirty="0" smtClean="0"/>
              <a:t>Pandemic</a:t>
            </a:r>
          </a:p>
          <a:p>
            <a:r>
              <a:rPr lang="en-NZ" dirty="0" smtClean="0"/>
              <a:t>Caregiving shifted online overnight</a:t>
            </a:r>
          </a:p>
          <a:p>
            <a:r>
              <a:rPr lang="en-NZ" dirty="0" smtClean="0"/>
              <a:t>Telemedicine delivery has unintended consequences</a:t>
            </a:r>
          </a:p>
          <a:p>
            <a:r>
              <a:rPr lang="en-NZ" dirty="0" smtClean="0"/>
              <a:t>What adjustments clinicians have made needs documentation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24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Research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Question: How are clinicians adjusting to the new practice of telehealth/telemedicine and what adjustments have they made?</a:t>
            </a:r>
          </a:p>
          <a:p>
            <a:r>
              <a:rPr lang="en-NZ" dirty="0" smtClean="0"/>
              <a:t>Design</a:t>
            </a:r>
          </a:p>
          <a:p>
            <a:pPr lvl="1"/>
            <a:r>
              <a:rPr lang="en-NZ" dirty="0" smtClean="0"/>
              <a:t>Identify clinicians through snowball sampling </a:t>
            </a:r>
          </a:p>
          <a:p>
            <a:pPr lvl="1"/>
            <a:r>
              <a:rPr lang="en-NZ" dirty="0" smtClean="0"/>
              <a:t>Draft a common set of questions on their practice</a:t>
            </a:r>
          </a:p>
          <a:p>
            <a:pPr lvl="1"/>
            <a:r>
              <a:rPr lang="en-NZ" dirty="0" smtClean="0"/>
              <a:t>Train interviewers to interview the clinicians and record responses</a:t>
            </a:r>
          </a:p>
          <a:p>
            <a:pPr lvl="1"/>
            <a:r>
              <a:rPr lang="en-NZ" dirty="0" smtClean="0"/>
              <a:t>Transcribe the responses from audio to text format (HEC required this)</a:t>
            </a:r>
          </a:p>
          <a:p>
            <a:pPr lvl="1"/>
            <a:r>
              <a:rPr lang="en-NZ" dirty="0" smtClean="0"/>
              <a:t>Analyse the transcribed text for patterns and contents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53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Machine learning approaches to content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Machine learning:</a:t>
            </a:r>
          </a:p>
          <a:p>
            <a:pPr lvl="1"/>
            <a:r>
              <a:rPr lang="en-NZ" dirty="0" smtClean="0"/>
              <a:t>Data ingestion</a:t>
            </a:r>
          </a:p>
          <a:p>
            <a:pPr lvl="1"/>
            <a:r>
              <a:rPr lang="en-NZ" dirty="0" smtClean="0"/>
              <a:t>Data </a:t>
            </a:r>
            <a:r>
              <a:rPr lang="en-NZ" dirty="0" err="1" smtClean="0"/>
              <a:t>Preprocessing</a:t>
            </a:r>
            <a:r>
              <a:rPr lang="en-NZ" dirty="0" smtClean="0"/>
              <a:t> (tidying data)</a:t>
            </a:r>
          </a:p>
          <a:p>
            <a:pPr lvl="1"/>
            <a:r>
              <a:rPr lang="en-NZ" dirty="0" smtClean="0"/>
              <a:t>Data visualisation</a:t>
            </a:r>
          </a:p>
          <a:p>
            <a:pPr lvl="1"/>
            <a:r>
              <a:rPr lang="en-NZ" dirty="0" smtClean="0"/>
              <a:t>Modelling</a:t>
            </a:r>
          </a:p>
          <a:p>
            <a:pPr lvl="1"/>
            <a:r>
              <a:rPr lang="en-NZ" dirty="0" smtClean="0"/>
              <a:t>Clustering</a:t>
            </a:r>
          </a:p>
          <a:p>
            <a:pPr lvl="1"/>
            <a:r>
              <a:rPr lang="en-NZ" dirty="0" smtClean="0"/>
              <a:t>Classification</a:t>
            </a:r>
          </a:p>
          <a:p>
            <a:r>
              <a:rPr lang="en-NZ" dirty="0" smtClean="0"/>
              <a:t>What would machine learning on text data reveal?</a:t>
            </a:r>
          </a:p>
          <a:p>
            <a:pPr lvl="1"/>
            <a:r>
              <a:rPr lang="en-NZ" dirty="0" smtClean="0"/>
              <a:t>What patterns?</a:t>
            </a:r>
          </a:p>
          <a:p>
            <a:pPr lvl="1"/>
            <a:r>
              <a:rPr lang="en-NZ" dirty="0" smtClean="0"/>
              <a:t>What themes will it generate?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76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Let’s move to </a:t>
            </a:r>
            <a:r>
              <a:rPr lang="en-NZ" dirty="0" err="1" smtClean="0"/>
              <a:t>Jupyter</a:t>
            </a:r>
            <a:r>
              <a:rPr lang="en-NZ" dirty="0" smtClean="0"/>
              <a:t> Notebook to see the processes first hand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386" y="5114442"/>
            <a:ext cx="10309064" cy="604434"/>
          </a:xfrm>
        </p:spPr>
        <p:txBody>
          <a:bodyPr/>
          <a:lstStyle/>
          <a:p>
            <a:r>
              <a:rPr lang="en-NZ" dirty="0" smtClean="0">
                <a:hlinkClick r:id="rId2"/>
              </a:rPr>
              <a:t>https://jupyterhub.canterbury.ac.nz/teaching/user/arinbasu/lab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7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Understanding emergent themes in times of COVID19</vt:lpstr>
      <vt:lpstr>Covid19 and its issues</vt:lpstr>
      <vt:lpstr>Research Design</vt:lpstr>
      <vt:lpstr>Machine learning approaches to content analysis</vt:lpstr>
      <vt:lpstr>Let’s move to Jupyter Notebook to see the processes first hand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emergent themes in times of COVID19</dc:title>
  <dc:creator>Arin Basu</dc:creator>
  <cp:lastModifiedBy>Arin Basu</cp:lastModifiedBy>
  <cp:revision>4</cp:revision>
  <dcterms:created xsi:type="dcterms:W3CDTF">2021-04-14T23:34:08Z</dcterms:created>
  <dcterms:modified xsi:type="dcterms:W3CDTF">2021-04-14T23:44:07Z</dcterms:modified>
</cp:coreProperties>
</file>