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/>
          <p:cNvGrpSpPr/>
          <p:nvPr/>
        </p:nvGrpSpPr>
        <p:grpSpPr>
          <a:xfrm>
            <a:off x="3886200" y="2514600"/>
            <a:ext cx="1828800" cy="1219200"/>
            <a:chOff x="3886200" y="2590800"/>
            <a:chExt cx="1828800" cy="1219200"/>
          </a:xfrm>
        </p:grpSpPr>
        <p:sp>
          <p:nvSpPr>
            <p:cNvPr id="4" name="Oval 3"/>
            <p:cNvSpPr/>
            <p:nvPr/>
          </p:nvSpPr>
          <p:spPr>
            <a:xfrm>
              <a:off x="3886200" y="2590800"/>
              <a:ext cx="1828800" cy="1219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38600" y="2819400"/>
              <a:ext cx="159026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Daily Note Book &amp; Social Networking Updater</a:t>
              </a:r>
              <a:endParaRPr lang="en-US" sz="1400" dirty="0"/>
            </a:p>
          </p:txBody>
        </p:sp>
      </p:grpSp>
      <p:grpSp>
        <p:nvGrpSpPr>
          <p:cNvPr id="2" name="Group 25"/>
          <p:cNvGrpSpPr/>
          <p:nvPr/>
        </p:nvGrpSpPr>
        <p:grpSpPr>
          <a:xfrm>
            <a:off x="1447800" y="381000"/>
            <a:ext cx="1752600" cy="905709"/>
            <a:chOff x="4495800" y="914400"/>
            <a:chExt cx="1066800" cy="411686"/>
          </a:xfrm>
        </p:grpSpPr>
        <p:sp>
          <p:nvSpPr>
            <p:cNvPr id="8" name="TextBox 7"/>
            <p:cNvSpPr txBox="1"/>
            <p:nvPr/>
          </p:nvSpPr>
          <p:spPr>
            <a:xfrm>
              <a:off x="4866861" y="1018309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User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1" name="Straight Arrow Connector 160"/>
          <p:cNvCxnSpPr/>
          <p:nvPr/>
        </p:nvCxnSpPr>
        <p:spPr>
          <a:xfrm rot="5400000">
            <a:off x="3962003" y="4800997"/>
            <a:ext cx="213439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hape 164"/>
          <p:cNvCxnSpPr>
            <a:stCxn id="69" idx="1"/>
          </p:cNvCxnSpPr>
          <p:nvPr/>
        </p:nvCxnSpPr>
        <p:spPr>
          <a:xfrm rot="10800000" flipV="1">
            <a:off x="5257800" y="800100"/>
            <a:ext cx="1219200" cy="17907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endCxn id="69" idx="2"/>
          </p:cNvCxnSpPr>
          <p:nvPr/>
        </p:nvCxnSpPr>
        <p:spPr>
          <a:xfrm flipV="1">
            <a:off x="5562600" y="1219200"/>
            <a:ext cx="1790700" cy="1524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hape 174"/>
          <p:cNvCxnSpPr>
            <a:stCxn id="11" idx="3"/>
          </p:cNvCxnSpPr>
          <p:nvPr/>
        </p:nvCxnSpPr>
        <p:spPr>
          <a:xfrm>
            <a:off x="3200400" y="800100"/>
            <a:ext cx="1295400" cy="17145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hape 177"/>
          <p:cNvCxnSpPr>
            <a:endCxn id="11" idx="2"/>
          </p:cNvCxnSpPr>
          <p:nvPr/>
        </p:nvCxnSpPr>
        <p:spPr>
          <a:xfrm rot="10800000">
            <a:off x="2324100" y="1219200"/>
            <a:ext cx="1714500" cy="1524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Elbow Connector 196"/>
          <p:cNvCxnSpPr>
            <a:stCxn id="52" idx="3"/>
          </p:cNvCxnSpPr>
          <p:nvPr/>
        </p:nvCxnSpPr>
        <p:spPr>
          <a:xfrm flipV="1">
            <a:off x="1981200" y="3162300"/>
            <a:ext cx="1905000" cy="152400"/>
          </a:xfrm>
          <a:prstGeom prst="bentConnector3">
            <a:avLst>
              <a:gd name="adj1" fmla="val -8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 rot="10800000">
            <a:off x="1981200" y="3505200"/>
            <a:ext cx="2133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endCxn id="4" idx="6"/>
          </p:cNvCxnSpPr>
          <p:nvPr/>
        </p:nvCxnSpPr>
        <p:spPr>
          <a:xfrm rot="10800000">
            <a:off x="5715000" y="3124200"/>
            <a:ext cx="1447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5562600" y="3429000"/>
            <a:ext cx="1600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2286000" y="2895600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Schedule Info</a:t>
            </a:r>
            <a:endParaRPr lang="en-US" sz="1400" dirty="0"/>
          </a:p>
        </p:txBody>
      </p:sp>
      <p:sp>
        <p:nvSpPr>
          <p:cNvPr id="256" name="TextBox 255"/>
          <p:cNvSpPr txBox="1"/>
          <p:nvPr/>
        </p:nvSpPr>
        <p:spPr>
          <a:xfrm>
            <a:off x="2438400" y="3505200"/>
            <a:ext cx="1119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 Do details</a:t>
            </a:r>
            <a:endParaRPr lang="en-US" sz="1400" dirty="0"/>
          </a:p>
        </p:txBody>
      </p:sp>
      <p:sp>
        <p:nvSpPr>
          <p:cNvPr id="257" name="TextBox 256"/>
          <p:cNvSpPr txBox="1"/>
          <p:nvPr/>
        </p:nvSpPr>
        <p:spPr>
          <a:xfrm>
            <a:off x="2209800" y="5029200"/>
            <a:ext cx="1910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Providing Contacts  Info</a:t>
            </a:r>
            <a:endParaRPr lang="en-US" sz="1400" dirty="0"/>
          </a:p>
        </p:txBody>
      </p:sp>
      <p:sp>
        <p:nvSpPr>
          <p:cNvPr id="258" name="TextBox 257"/>
          <p:cNvSpPr txBox="1"/>
          <p:nvPr/>
        </p:nvSpPr>
        <p:spPr>
          <a:xfrm>
            <a:off x="5638800" y="4876800"/>
            <a:ext cx="1335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Display location</a:t>
            </a:r>
            <a:endParaRPr lang="en-US" sz="1400" dirty="0"/>
          </a:p>
        </p:txBody>
      </p:sp>
      <p:cxnSp>
        <p:nvCxnSpPr>
          <p:cNvPr id="261" name="Straight Arrow Connector 260"/>
          <p:cNvCxnSpPr/>
          <p:nvPr/>
        </p:nvCxnSpPr>
        <p:spPr>
          <a:xfrm rot="5400000" flipH="1" flipV="1">
            <a:off x="3429000" y="4800600"/>
            <a:ext cx="2133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 rot="16200000">
            <a:off x="4145369" y="4617631"/>
            <a:ext cx="2075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for event update </a:t>
            </a:r>
            <a:endParaRPr lang="en-US" sz="1400" dirty="0"/>
          </a:p>
        </p:txBody>
      </p:sp>
      <p:sp>
        <p:nvSpPr>
          <p:cNvPr id="263" name="TextBox 262"/>
          <p:cNvSpPr txBox="1"/>
          <p:nvPr/>
        </p:nvSpPr>
        <p:spPr>
          <a:xfrm rot="16200000">
            <a:off x="3750949" y="4554851"/>
            <a:ext cx="1797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Providing save events </a:t>
            </a:r>
            <a:endParaRPr lang="en-US" sz="1400" dirty="0"/>
          </a:p>
        </p:txBody>
      </p:sp>
      <p:sp>
        <p:nvSpPr>
          <p:cNvPr id="265" name="TextBox 264"/>
          <p:cNvSpPr txBox="1"/>
          <p:nvPr/>
        </p:nvSpPr>
        <p:spPr>
          <a:xfrm>
            <a:off x="5486400" y="3429000"/>
            <a:ext cx="1735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Share events or note </a:t>
            </a:r>
            <a:endParaRPr lang="en-US" sz="1400" dirty="0"/>
          </a:p>
        </p:txBody>
      </p:sp>
      <p:sp>
        <p:nvSpPr>
          <p:cNvPr id="268" name="TextBox 267"/>
          <p:cNvSpPr txBox="1"/>
          <p:nvPr/>
        </p:nvSpPr>
        <p:spPr>
          <a:xfrm>
            <a:off x="5943600" y="2819400"/>
            <a:ext cx="1257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Provide status </a:t>
            </a:r>
            <a:endParaRPr lang="en-US" sz="1400" dirty="0"/>
          </a:p>
        </p:txBody>
      </p:sp>
      <p:sp>
        <p:nvSpPr>
          <p:cNvPr id="282" name="TextBox 281"/>
          <p:cNvSpPr txBox="1"/>
          <p:nvPr/>
        </p:nvSpPr>
        <p:spPr>
          <a:xfrm rot="16200000">
            <a:off x="3749437" y="1279763"/>
            <a:ext cx="1190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Providing info</a:t>
            </a:r>
            <a:endParaRPr lang="en-US" sz="1400" dirty="0"/>
          </a:p>
        </p:txBody>
      </p:sp>
      <p:sp>
        <p:nvSpPr>
          <p:cNvPr id="283" name="TextBox 282"/>
          <p:cNvSpPr txBox="1"/>
          <p:nvPr/>
        </p:nvSpPr>
        <p:spPr>
          <a:xfrm rot="16200000">
            <a:off x="2221173" y="1588827"/>
            <a:ext cx="1199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Receiving info</a:t>
            </a:r>
            <a:endParaRPr lang="en-US" sz="1400" dirty="0"/>
          </a:p>
        </p:txBody>
      </p:sp>
      <p:sp>
        <p:nvSpPr>
          <p:cNvPr id="284" name="TextBox 283"/>
          <p:cNvSpPr txBox="1"/>
          <p:nvPr/>
        </p:nvSpPr>
        <p:spPr>
          <a:xfrm rot="16200000">
            <a:off x="6598614" y="1859586"/>
            <a:ext cx="1283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Receiving data </a:t>
            </a:r>
            <a:endParaRPr lang="en-US" sz="1400" dirty="0"/>
          </a:p>
        </p:txBody>
      </p:sp>
      <p:sp>
        <p:nvSpPr>
          <p:cNvPr id="285" name="TextBox 284"/>
          <p:cNvSpPr txBox="1"/>
          <p:nvPr/>
        </p:nvSpPr>
        <p:spPr>
          <a:xfrm rot="16200000">
            <a:off x="4877312" y="1447288"/>
            <a:ext cx="1068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Storing data</a:t>
            </a:r>
            <a:endParaRPr lang="en-US" sz="1400" dirty="0"/>
          </a:p>
        </p:txBody>
      </p:sp>
      <p:grpSp>
        <p:nvGrpSpPr>
          <p:cNvPr id="50" name="Group 25"/>
          <p:cNvGrpSpPr/>
          <p:nvPr/>
        </p:nvGrpSpPr>
        <p:grpSpPr>
          <a:xfrm>
            <a:off x="228600" y="2895600"/>
            <a:ext cx="1752600" cy="838200"/>
            <a:chOff x="4495800" y="914400"/>
            <a:chExt cx="1066800" cy="381000"/>
          </a:xfrm>
        </p:grpSpPr>
        <p:sp>
          <p:nvSpPr>
            <p:cNvPr id="51" name="TextBox 50"/>
            <p:cNvSpPr txBox="1"/>
            <p:nvPr/>
          </p:nvSpPr>
          <p:spPr>
            <a:xfrm>
              <a:off x="4866861" y="1018309"/>
              <a:ext cx="363210" cy="1398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To Do</a:t>
              </a:r>
              <a:endParaRPr lang="en-US" sz="14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25"/>
          <p:cNvGrpSpPr/>
          <p:nvPr/>
        </p:nvGrpSpPr>
        <p:grpSpPr>
          <a:xfrm>
            <a:off x="304800" y="4876800"/>
            <a:ext cx="1752600" cy="838200"/>
            <a:chOff x="4495800" y="914400"/>
            <a:chExt cx="1066800" cy="381000"/>
          </a:xfrm>
        </p:grpSpPr>
        <p:sp>
          <p:nvSpPr>
            <p:cNvPr id="58" name="TextBox 57"/>
            <p:cNvSpPr txBox="1"/>
            <p:nvPr/>
          </p:nvSpPr>
          <p:spPr>
            <a:xfrm>
              <a:off x="4820478" y="1018309"/>
              <a:ext cx="499384" cy="1398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Contacts</a:t>
              </a:r>
              <a:endParaRPr lang="en-US" sz="14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25"/>
          <p:cNvGrpSpPr/>
          <p:nvPr/>
        </p:nvGrpSpPr>
        <p:grpSpPr>
          <a:xfrm>
            <a:off x="4038600" y="5890737"/>
            <a:ext cx="1752600" cy="838200"/>
            <a:chOff x="4495800" y="914400"/>
            <a:chExt cx="1066800" cy="381000"/>
          </a:xfrm>
        </p:grpSpPr>
        <p:sp>
          <p:nvSpPr>
            <p:cNvPr id="61" name="TextBox 60"/>
            <p:cNvSpPr txBox="1"/>
            <p:nvPr/>
          </p:nvSpPr>
          <p:spPr>
            <a:xfrm>
              <a:off x="4634948" y="1042338"/>
              <a:ext cx="850065" cy="237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Google Calendar</a:t>
              </a:r>
            </a:p>
            <a:p>
              <a:endParaRPr lang="en-US" sz="14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25"/>
          <p:cNvGrpSpPr/>
          <p:nvPr/>
        </p:nvGrpSpPr>
        <p:grpSpPr>
          <a:xfrm>
            <a:off x="7162800" y="4800600"/>
            <a:ext cx="1752600" cy="838200"/>
            <a:chOff x="4495800" y="914400"/>
            <a:chExt cx="1066800" cy="381000"/>
          </a:xfrm>
        </p:grpSpPr>
        <p:sp>
          <p:nvSpPr>
            <p:cNvPr id="65" name="TextBox 64"/>
            <p:cNvSpPr txBox="1"/>
            <p:nvPr/>
          </p:nvSpPr>
          <p:spPr>
            <a:xfrm>
              <a:off x="4681330" y="1018309"/>
              <a:ext cx="656869" cy="237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Google Map</a:t>
              </a:r>
            </a:p>
            <a:p>
              <a:endParaRPr lang="en-US" sz="14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25"/>
          <p:cNvGrpSpPr/>
          <p:nvPr/>
        </p:nvGrpSpPr>
        <p:grpSpPr>
          <a:xfrm>
            <a:off x="6477000" y="381000"/>
            <a:ext cx="1752600" cy="838200"/>
            <a:chOff x="4495800" y="914400"/>
            <a:chExt cx="1066800" cy="381000"/>
          </a:xfrm>
        </p:grpSpPr>
        <p:sp>
          <p:nvSpPr>
            <p:cNvPr id="68" name="TextBox 67"/>
            <p:cNvSpPr txBox="1"/>
            <p:nvPr/>
          </p:nvSpPr>
          <p:spPr>
            <a:xfrm>
              <a:off x="4727713" y="1018309"/>
              <a:ext cx="603984" cy="237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 Note Book</a:t>
              </a:r>
            </a:p>
            <a:p>
              <a:endParaRPr lang="en-US" sz="14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25"/>
          <p:cNvGrpSpPr/>
          <p:nvPr/>
        </p:nvGrpSpPr>
        <p:grpSpPr>
          <a:xfrm>
            <a:off x="7162800" y="2895600"/>
            <a:ext cx="1752600" cy="838200"/>
            <a:chOff x="4495800" y="914400"/>
            <a:chExt cx="1066800" cy="381000"/>
          </a:xfrm>
        </p:grpSpPr>
        <p:sp>
          <p:nvSpPr>
            <p:cNvPr id="74" name="TextBox 73"/>
            <p:cNvSpPr txBox="1"/>
            <p:nvPr/>
          </p:nvSpPr>
          <p:spPr>
            <a:xfrm>
              <a:off x="4727713" y="1018309"/>
              <a:ext cx="607887" cy="237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  Social Site</a:t>
              </a:r>
            </a:p>
            <a:p>
              <a:r>
                <a:rPr lang="en-US" sz="1400" dirty="0" smtClean="0"/>
                <a:t> </a:t>
              </a:r>
              <a:endParaRPr lang="en-US" sz="14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8" name="Shape 207"/>
          <p:cNvCxnSpPr>
            <a:stCxn id="66" idx="1"/>
            <a:endCxn id="4" idx="5"/>
          </p:cNvCxnSpPr>
          <p:nvPr/>
        </p:nvCxnSpPr>
        <p:spPr>
          <a:xfrm rot="10800000">
            <a:off x="5447178" y="3555252"/>
            <a:ext cx="1715622" cy="166444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hape 209"/>
          <p:cNvCxnSpPr>
            <a:stCxn id="59" idx="3"/>
            <a:endCxn id="4" idx="3"/>
          </p:cNvCxnSpPr>
          <p:nvPr/>
        </p:nvCxnSpPr>
        <p:spPr>
          <a:xfrm flipV="1">
            <a:off x="2057400" y="3555252"/>
            <a:ext cx="2096622" cy="174064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3800" y="2286000"/>
            <a:ext cx="1828800" cy="1219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86200" y="2667000"/>
            <a:ext cx="15902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Daily Note Book &amp; Social Networking Updater</a:t>
            </a:r>
            <a:endParaRPr lang="en-US" sz="1400" b="1" dirty="0"/>
          </a:p>
        </p:txBody>
      </p:sp>
      <p:grpSp>
        <p:nvGrpSpPr>
          <p:cNvPr id="2" name="Group 25"/>
          <p:cNvGrpSpPr/>
          <p:nvPr/>
        </p:nvGrpSpPr>
        <p:grpSpPr>
          <a:xfrm>
            <a:off x="914400" y="381000"/>
            <a:ext cx="1066800" cy="381000"/>
            <a:chOff x="4495800" y="914400"/>
            <a:chExt cx="1066800" cy="381000"/>
          </a:xfrm>
        </p:grpSpPr>
        <p:sp>
          <p:nvSpPr>
            <p:cNvPr id="8" name="TextBox 7"/>
            <p:cNvSpPr txBox="1"/>
            <p:nvPr/>
          </p:nvSpPr>
          <p:spPr>
            <a:xfrm>
              <a:off x="4800600" y="91440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User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315200" y="3962400"/>
            <a:ext cx="1066800" cy="381000"/>
            <a:chOff x="7391400" y="381000"/>
            <a:chExt cx="1066800" cy="381000"/>
          </a:xfrm>
        </p:grpSpPr>
        <p:sp>
          <p:nvSpPr>
            <p:cNvPr id="15" name="Rectangle 14"/>
            <p:cNvSpPr/>
            <p:nvPr/>
          </p:nvSpPr>
          <p:spPr>
            <a:xfrm>
              <a:off x="7391400" y="3810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467600" y="381000"/>
              <a:ext cx="9521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Note Book</a:t>
              </a:r>
              <a:endParaRPr lang="en-US" sz="1400" dirty="0"/>
            </a:p>
          </p:txBody>
        </p:sp>
      </p:grpSp>
      <p:grpSp>
        <p:nvGrpSpPr>
          <p:cNvPr id="6" name="Group 17"/>
          <p:cNvGrpSpPr/>
          <p:nvPr/>
        </p:nvGrpSpPr>
        <p:grpSpPr>
          <a:xfrm>
            <a:off x="304800" y="2819400"/>
            <a:ext cx="1066800" cy="381000"/>
            <a:chOff x="685800" y="3124200"/>
            <a:chExt cx="1066800" cy="381000"/>
          </a:xfrm>
        </p:grpSpPr>
        <p:sp>
          <p:nvSpPr>
            <p:cNvPr id="12" name="Rectangle 11"/>
            <p:cNvSpPr/>
            <p:nvPr/>
          </p:nvSpPr>
          <p:spPr>
            <a:xfrm>
              <a:off x="685800" y="31242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3124200"/>
              <a:ext cx="716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   To Do</a:t>
              </a:r>
              <a:endParaRPr lang="en-US" sz="1400" dirty="0"/>
            </a:p>
          </p:txBody>
        </p:sp>
      </p:grpSp>
      <p:grpSp>
        <p:nvGrpSpPr>
          <p:cNvPr id="7" name="Group 20"/>
          <p:cNvGrpSpPr/>
          <p:nvPr/>
        </p:nvGrpSpPr>
        <p:grpSpPr>
          <a:xfrm>
            <a:off x="609600" y="5562600"/>
            <a:ext cx="1066800" cy="381000"/>
            <a:chOff x="2895600" y="4267200"/>
            <a:chExt cx="1066800" cy="381000"/>
          </a:xfrm>
        </p:grpSpPr>
        <p:sp>
          <p:nvSpPr>
            <p:cNvPr id="13" name="Rectangle 12"/>
            <p:cNvSpPr/>
            <p:nvPr/>
          </p:nvSpPr>
          <p:spPr>
            <a:xfrm>
              <a:off x="2895600" y="42672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48000" y="4267200"/>
              <a:ext cx="820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Contacts</a:t>
              </a:r>
              <a:endParaRPr lang="en-US" sz="1400" dirty="0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4343400" y="6172200"/>
            <a:ext cx="1143000" cy="381000"/>
            <a:chOff x="7162800" y="5638800"/>
            <a:chExt cx="1143000" cy="381000"/>
          </a:xfrm>
        </p:grpSpPr>
        <p:sp>
          <p:nvSpPr>
            <p:cNvPr id="14" name="Rectangle 13"/>
            <p:cNvSpPr/>
            <p:nvPr/>
          </p:nvSpPr>
          <p:spPr>
            <a:xfrm>
              <a:off x="7162800" y="5638800"/>
              <a:ext cx="1071563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162800" y="5638800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Google Map</a:t>
              </a:r>
              <a:endParaRPr lang="en-US" sz="1400" dirty="0"/>
            </a:p>
          </p:txBody>
        </p:sp>
      </p:grpSp>
      <p:grpSp>
        <p:nvGrpSpPr>
          <p:cNvPr id="9" name="Group 24"/>
          <p:cNvGrpSpPr/>
          <p:nvPr/>
        </p:nvGrpSpPr>
        <p:grpSpPr>
          <a:xfrm>
            <a:off x="7620000" y="5943600"/>
            <a:ext cx="1066800" cy="381000"/>
            <a:chOff x="6858000" y="3429000"/>
            <a:chExt cx="1066800" cy="381000"/>
          </a:xfrm>
        </p:grpSpPr>
        <p:sp>
          <p:nvSpPr>
            <p:cNvPr id="10" name="Rectangle 9"/>
            <p:cNvSpPr/>
            <p:nvPr/>
          </p:nvSpPr>
          <p:spPr>
            <a:xfrm>
              <a:off x="6858000" y="34290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34200" y="3429000"/>
              <a:ext cx="9185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Social Site</a:t>
              </a:r>
              <a:endParaRPr lang="en-US" sz="1400" dirty="0"/>
            </a:p>
          </p:txBody>
        </p:sp>
      </p:grpSp>
      <p:grpSp>
        <p:nvGrpSpPr>
          <p:cNvPr id="18" name="Group 53"/>
          <p:cNvGrpSpPr/>
          <p:nvPr/>
        </p:nvGrpSpPr>
        <p:grpSpPr>
          <a:xfrm>
            <a:off x="2133600" y="990600"/>
            <a:ext cx="1828800" cy="838200"/>
            <a:chOff x="2133600" y="990600"/>
            <a:chExt cx="1828800" cy="838200"/>
          </a:xfrm>
        </p:grpSpPr>
        <p:sp>
          <p:nvSpPr>
            <p:cNvPr id="27" name="Oval 26"/>
            <p:cNvSpPr/>
            <p:nvPr/>
          </p:nvSpPr>
          <p:spPr>
            <a:xfrm>
              <a:off x="2133600" y="990600"/>
              <a:ext cx="1600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62200" y="1295400"/>
              <a:ext cx="16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User manager</a:t>
              </a:r>
              <a:endParaRPr 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819400" y="990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4958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19" name="Group 54"/>
          <p:cNvGrpSpPr/>
          <p:nvPr/>
        </p:nvGrpSpPr>
        <p:grpSpPr>
          <a:xfrm>
            <a:off x="1524000" y="2819400"/>
            <a:ext cx="1600200" cy="838200"/>
            <a:chOff x="1524000" y="2819400"/>
            <a:chExt cx="1600200" cy="838200"/>
          </a:xfrm>
        </p:grpSpPr>
        <p:grpSp>
          <p:nvGrpSpPr>
            <p:cNvPr id="21" name="Group 36"/>
            <p:cNvGrpSpPr/>
            <p:nvPr/>
          </p:nvGrpSpPr>
          <p:grpSpPr>
            <a:xfrm>
              <a:off x="1524000" y="2819400"/>
              <a:ext cx="1600200" cy="838200"/>
              <a:chOff x="1752600" y="2895600"/>
              <a:chExt cx="1600200" cy="83820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752600" y="2895600"/>
                <a:ext cx="1600200" cy="838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133600" y="3124200"/>
                <a:ext cx="8420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To Do</a:t>
                </a:r>
              </a:p>
              <a:p>
                <a:pPr algn="ctr"/>
                <a:r>
                  <a:rPr lang="en-US" sz="1400" dirty="0" smtClean="0"/>
                  <a:t>Manager</a:t>
                </a:r>
                <a:endParaRPr lang="en-US" sz="1400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2133600" y="2819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23" name="Group 55"/>
          <p:cNvGrpSpPr/>
          <p:nvPr/>
        </p:nvGrpSpPr>
        <p:grpSpPr>
          <a:xfrm>
            <a:off x="2209800" y="4495800"/>
            <a:ext cx="1600200" cy="1105019"/>
            <a:chOff x="2209800" y="4495800"/>
            <a:chExt cx="1600200" cy="1105019"/>
          </a:xfrm>
        </p:grpSpPr>
        <p:grpSp>
          <p:nvGrpSpPr>
            <p:cNvPr id="25" name="Group 38"/>
            <p:cNvGrpSpPr/>
            <p:nvPr/>
          </p:nvGrpSpPr>
          <p:grpSpPr>
            <a:xfrm>
              <a:off x="2209800" y="4495800"/>
              <a:ext cx="1600200" cy="1105019"/>
              <a:chOff x="2590800" y="4419600"/>
              <a:chExt cx="1600200" cy="1105019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2590800" y="4419600"/>
                <a:ext cx="1600200" cy="838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895600" y="4724400"/>
                <a:ext cx="1060931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Contacts</a:t>
                </a:r>
              </a:p>
              <a:p>
                <a:pPr algn="ctr"/>
                <a:r>
                  <a:rPr lang="en-US" sz="1400" dirty="0" smtClean="0"/>
                  <a:t>Manager</a:t>
                </a:r>
              </a:p>
              <a:p>
                <a:endParaRPr lang="en-US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819400" y="4495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26" name="Group 57"/>
          <p:cNvGrpSpPr/>
          <p:nvPr/>
        </p:nvGrpSpPr>
        <p:grpSpPr>
          <a:xfrm>
            <a:off x="4114800" y="4953000"/>
            <a:ext cx="1600200" cy="1028819"/>
            <a:chOff x="5181600" y="4495800"/>
            <a:chExt cx="1600200" cy="1028819"/>
          </a:xfrm>
        </p:grpSpPr>
        <p:grpSp>
          <p:nvGrpSpPr>
            <p:cNvPr id="224" name="Group 39"/>
            <p:cNvGrpSpPr/>
            <p:nvPr/>
          </p:nvGrpSpPr>
          <p:grpSpPr>
            <a:xfrm>
              <a:off x="5181600" y="4495800"/>
              <a:ext cx="1600200" cy="1028819"/>
              <a:chOff x="2514600" y="4267200"/>
              <a:chExt cx="1600200" cy="1028819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2514600" y="4267200"/>
                <a:ext cx="1600200" cy="838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743200" y="4495800"/>
                <a:ext cx="1136208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Google Map</a:t>
                </a:r>
              </a:p>
              <a:p>
                <a:pPr algn="ctr"/>
                <a:r>
                  <a:rPr lang="en-US" sz="1400" dirty="0" err="1" smtClean="0"/>
                  <a:t>Interactor</a:t>
                </a:r>
                <a:r>
                  <a:rPr lang="en-US" sz="1400" dirty="0" smtClean="0"/>
                  <a:t>  </a:t>
                </a:r>
              </a:p>
              <a:p>
                <a:endParaRPr lang="en-US" dirty="0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5791200" y="4495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grpSp>
        <p:nvGrpSpPr>
          <p:cNvPr id="227" name="Group 56"/>
          <p:cNvGrpSpPr/>
          <p:nvPr/>
        </p:nvGrpSpPr>
        <p:grpSpPr>
          <a:xfrm>
            <a:off x="5943600" y="4572000"/>
            <a:ext cx="1600200" cy="1028819"/>
            <a:chOff x="5867400" y="3276600"/>
            <a:chExt cx="1600200" cy="1028819"/>
          </a:xfrm>
        </p:grpSpPr>
        <p:grpSp>
          <p:nvGrpSpPr>
            <p:cNvPr id="229" name="Group 35"/>
            <p:cNvGrpSpPr/>
            <p:nvPr/>
          </p:nvGrpSpPr>
          <p:grpSpPr>
            <a:xfrm>
              <a:off x="5867400" y="3276600"/>
              <a:ext cx="1600200" cy="1028819"/>
              <a:chOff x="5791200" y="3124200"/>
              <a:chExt cx="1600200" cy="1028819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5791200" y="3124200"/>
                <a:ext cx="1600200" cy="838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019800" y="3352800"/>
                <a:ext cx="1068562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   Social Site</a:t>
                </a:r>
              </a:p>
              <a:p>
                <a:pPr algn="ctr"/>
                <a:r>
                  <a:rPr lang="en-US" sz="1400" dirty="0" smtClean="0"/>
                  <a:t>   </a:t>
                </a:r>
                <a:r>
                  <a:rPr lang="en-US" sz="1400" dirty="0" err="1" smtClean="0"/>
                  <a:t>Interactor</a:t>
                </a:r>
                <a:r>
                  <a:rPr lang="en-US" sz="1400" dirty="0" smtClean="0"/>
                  <a:t> </a:t>
                </a:r>
              </a:p>
              <a:p>
                <a:endParaRPr lang="en-US" dirty="0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6553200" y="3276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230" name="Group 52"/>
          <p:cNvGrpSpPr/>
          <p:nvPr/>
        </p:nvGrpSpPr>
        <p:grpSpPr>
          <a:xfrm>
            <a:off x="6781800" y="2514600"/>
            <a:ext cx="1600200" cy="838200"/>
            <a:chOff x="5029200" y="914400"/>
            <a:chExt cx="1600200" cy="838200"/>
          </a:xfrm>
        </p:grpSpPr>
        <p:sp>
          <p:nvSpPr>
            <p:cNvPr id="30" name="Oval 29"/>
            <p:cNvSpPr/>
            <p:nvPr/>
          </p:nvSpPr>
          <p:spPr>
            <a:xfrm>
              <a:off x="5029200" y="914400"/>
              <a:ext cx="1600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15000" y="914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</p:grpSp>
      <p:grpSp>
        <p:nvGrpSpPr>
          <p:cNvPr id="231" name="Group 62"/>
          <p:cNvGrpSpPr/>
          <p:nvPr/>
        </p:nvGrpSpPr>
        <p:grpSpPr>
          <a:xfrm>
            <a:off x="304800" y="1676400"/>
            <a:ext cx="1676400" cy="457200"/>
            <a:chOff x="304800" y="1676400"/>
            <a:chExt cx="1676400" cy="457200"/>
          </a:xfrm>
        </p:grpSpPr>
        <p:sp>
          <p:nvSpPr>
            <p:cNvPr id="43" name="Rectangle 42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62000" y="1752600"/>
              <a:ext cx="1061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User Details</a:t>
              </a:r>
              <a:endParaRPr lang="en-US" sz="1400" dirty="0"/>
            </a:p>
          </p:txBody>
        </p:sp>
        <p:cxnSp>
          <p:nvCxnSpPr>
            <p:cNvPr id="60" name="Straight Connector 59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D1</a:t>
              </a:r>
              <a:endParaRPr lang="en-US" sz="1400" dirty="0"/>
            </a:p>
          </p:txBody>
        </p:sp>
      </p:grpSp>
      <p:grpSp>
        <p:nvGrpSpPr>
          <p:cNvPr id="232" name="Group 63"/>
          <p:cNvGrpSpPr/>
          <p:nvPr/>
        </p:nvGrpSpPr>
        <p:grpSpPr>
          <a:xfrm>
            <a:off x="228600" y="3733800"/>
            <a:ext cx="1676400" cy="457200"/>
            <a:chOff x="304800" y="1676400"/>
            <a:chExt cx="1676400" cy="457200"/>
          </a:xfrm>
        </p:grpSpPr>
        <p:sp>
          <p:nvSpPr>
            <p:cNvPr id="65" name="Rectangle 64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2000" y="1752600"/>
              <a:ext cx="11353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To Do Details</a:t>
              </a:r>
              <a:endParaRPr lang="en-US" sz="1400" dirty="0"/>
            </a:p>
          </p:txBody>
        </p:sp>
        <p:cxnSp>
          <p:nvCxnSpPr>
            <p:cNvPr id="67" name="Straight Connector 66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D2</a:t>
              </a:r>
              <a:endParaRPr lang="en-US" sz="1400" dirty="0"/>
            </a:p>
          </p:txBody>
        </p:sp>
      </p:grpSp>
      <p:grpSp>
        <p:nvGrpSpPr>
          <p:cNvPr id="233" name="Group 73"/>
          <p:cNvGrpSpPr/>
          <p:nvPr/>
        </p:nvGrpSpPr>
        <p:grpSpPr>
          <a:xfrm>
            <a:off x="1981200" y="5943600"/>
            <a:ext cx="1701401" cy="457200"/>
            <a:chOff x="304800" y="1676400"/>
            <a:chExt cx="1701401" cy="457200"/>
          </a:xfrm>
        </p:grpSpPr>
        <p:sp>
          <p:nvSpPr>
            <p:cNvPr id="75" name="Rectangle 74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09600" y="1752600"/>
              <a:ext cx="1396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 Contacts Details</a:t>
              </a:r>
              <a:endParaRPr lang="en-US" sz="1400" dirty="0"/>
            </a:p>
          </p:txBody>
        </p:sp>
        <p:cxnSp>
          <p:nvCxnSpPr>
            <p:cNvPr id="77" name="Straight Connector 76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D3</a:t>
              </a:r>
              <a:endParaRPr lang="en-US" sz="1400" dirty="0"/>
            </a:p>
          </p:txBody>
        </p:sp>
      </p:grpSp>
      <p:grpSp>
        <p:nvGrpSpPr>
          <p:cNvPr id="236" name="Group 88"/>
          <p:cNvGrpSpPr/>
          <p:nvPr/>
        </p:nvGrpSpPr>
        <p:grpSpPr>
          <a:xfrm>
            <a:off x="7239000" y="1143000"/>
            <a:ext cx="1676400" cy="457200"/>
            <a:chOff x="304800" y="1676400"/>
            <a:chExt cx="1676400" cy="457200"/>
          </a:xfrm>
        </p:grpSpPr>
        <p:sp>
          <p:nvSpPr>
            <p:cNvPr id="90" name="Rectangle 89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2000" y="1752600"/>
              <a:ext cx="1082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Note Details</a:t>
              </a:r>
              <a:endParaRPr lang="en-US" sz="1400" dirty="0"/>
            </a:p>
          </p:txBody>
        </p:sp>
        <p:cxnSp>
          <p:nvCxnSpPr>
            <p:cNvPr id="92" name="Straight Connector 91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D4</a:t>
              </a:r>
              <a:endParaRPr lang="en-US" sz="1400" dirty="0"/>
            </a:p>
          </p:txBody>
        </p:sp>
      </p:grpSp>
      <p:cxnSp>
        <p:nvCxnSpPr>
          <p:cNvPr id="115" name="Straight Arrow Connector 114"/>
          <p:cNvCxnSpPr>
            <a:endCxn id="45" idx="0"/>
          </p:cNvCxnSpPr>
          <p:nvPr/>
        </p:nvCxnSpPr>
        <p:spPr>
          <a:xfrm rot="5400000">
            <a:off x="2780523" y="799323"/>
            <a:ext cx="380998" cy="15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981200" y="609600"/>
            <a:ext cx="99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5400000">
            <a:off x="2134395" y="2666205"/>
            <a:ext cx="30479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914400" y="2514600"/>
            <a:ext cx="1371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143000" y="1371600"/>
            <a:ext cx="99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5400000">
            <a:off x="989809" y="1524001"/>
            <a:ext cx="305590" cy="7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733800" y="1371600"/>
            <a:ext cx="914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5400000">
            <a:off x="763572" y="2665428"/>
            <a:ext cx="304006" cy="2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4" idx="0"/>
          </p:cNvCxnSpPr>
          <p:nvPr/>
        </p:nvCxnSpPr>
        <p:spPr>
          <a:xfrm rot="5400000">
            <a:off x="4191780" y="1828021"/>
            <a:ext cx="914399" cy="15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066800" y="1066800"/>
            <a:ext cx="1061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Details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3657600" y="1371600"/>
            <a:ext cx="1097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Sending </a:t>
            </a:r>
          </a:p>
          <a:p>
            <a:r>
              <a:rPr lang="en-US" sz="1400" dirty="0" smtClean="0"/>
              <a:t>User Details</a:t>
            </a:r>
            <a:endParaRPr lang="en-US" dirty="0"/>
          </a:p>
        </p:txBody>
      </p:sp>
      <p:cxnSp>
        <p:nvCxnSpPr>
          <p:cNvPr id="162" name="Straight Arrow Connector 161"/>
          <p:cNvCxnSpPr/>
          <p:nvPr/>
        </p:nvCxnSpPr>
        <p:spPr>
          <a:xfrm>
            <a:off x="2819400" y="28956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2895600" y="2819400"/>
            <a:ext cx="1018227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Sending </a:t>
            </a:r>
          </a:p>
          <a:p>
            <a:pPr algn="ctr"/>
            <a:r>
              <a:rPr lang="en-US" sz="1400" dirty="0" smtClean="0"/>
              <a:t>To Do</a:t>
            </a:r>
          </a:p>
          <a:p>
            <a:pPr algn="ctr"/>
            <a:r>
              <a:rPr lang="en-US" sz="1400" dirty="0" smtClean="0"/>
              <a:t>Details</a:t>
            </a:r>
          </a:p>
          <a:p>
            <a:endParaRPr lang="en-US" dirty="0"/>
          </a:p>
        </p:txBody>
      </p:sp>
      <p:cxnSp>
        <p:nvCxnSpPr>
          <p:cNvPr id="169" name="Straight Arrow Connector 168"/>
          <p:cNvCxnSpPr/>
          <p:nvPr/>
        </p:nvCxnSpPr>
        <p:spPr>
          <a:xfrm rot="5400000">
            <a:off x="762002" y="3581400"/>
            <a:ext cx="30479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914400" y="3429000"/>
            <a:ext cx="68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457200" y="3200400"/>
            <a:ext cx="1135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 Do Details</a:t>
            </a:r>
            <a:endParaRPr lang="en-US" dirty="0"/>
          </a:p>
        </p:txBody>
      </p:sp>
      <p:cxnSp>
        <p:nvCxnSpPr>
          <p:cNvPr id="209" name="Straight Connector 208"/>
          <p:cNvCxnSpPr/>
          <p:nvPr/>
        </p:nvCxnSpPr>
        <p:spPr>
          <a:xfrm rot="5400000">
            <a:off x="876300" y="5295900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>
            <a:off x="1143000" y="5029200"/>
            <a:ext cx="1066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457200" y="4724400"/>
            <a:ext cx="2214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 Contacts Details</a:t>
            </a:r>
            <a:endParaRPr lang="en-US" sz="1400" dirty="0"/>
          </a:p>
        </p:txBody>
      </p:sp>
      <p:cxnSp>
        <p:nvCxnSpPr>
          <p:cNvPr id="216" name="Straight Arrow Connector 215"/>
          <p:cNvCxnSpPr/>
          <p:nvPr/>
        </p:nvCxnSpPr>
        <p:spPr>
          <a:xfrm rot="5400000">
            <a:off x="2743200" y="56388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752600" y="5486400"/>
            <a:ext cx="1356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Contacts Details</a:t>
            </a:r>
            <a:endParaRPr lang="en-US" dirty="0"/>
          </a:p>
        </p:txBody>
      </p:sp>
      <p:cxnSp>
        <p:nvCxnSpPr>
          <p:cNvPr id="221" name="Straight Arrow Connector 220"/>
          <p:cNvCxnSpPr>
            <a:endCxn id="50" idx="0"/>
          </p:cNvCxnSpPr>
          <p:nvPr/>
        </p:nvCxnSpPr>
        <p:spPr>
          <a:xfrm rot="5400000">
            <a:off x="4152124" y="4228322"/>
            <a:ext cx="1447798" cy="15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 rot="16200000">
            <a:off x="4436936" y="3945064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blood bank</a:t>
            </a:r>
          </a:p>
          <a:p>
            <a:r>
              <a:rPr lang="en-US" sz="1400" dirty="0" smtClean="0"/>
              <a:t>       details</a:t>
            </a:r>
            <a:endParaRPr lang="en-US" dirty="0"/>
          </a:p>
        </p:txBody>
      </p:sp>
      <p:cxnSp>
        <p:nvCxnSpPr>
          <p:cNvPr id="228" name="Elbow Connector 227"/>
          <p:cNvCxnSpPr>
            <a:stCxn id="22" idx="0"/>
            <a:endCxn id="41" idx="4"/>
          </p:cNvCxnSpPr>
          <p:nvPr/>
        </p:nvCxnSpPr>
        <p:spPr>
          <a:xfrm rot="5400000" flipH="1" flipV="1">
            <a:off x="4724400" y="5981700"/>
            <a:ext cx="3810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4876800" y="5867400"/>
            <a:ext cx="1172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location</a:t>
            </a:r>
            <a:endParaRPr lang="en-US" sz="1400" dirty="0"/>
          </a:p>
        </p:txBody>
      </p:sp>
      <p:sp>
        <p:nvSpPr>
          <p:cNvPr id="264" name="TextBox 263"/>
          <p:cNvSpPr txBox="1"/>
          <p:nvPr/>
        </p:nvSpPr>
        <p:spPr>
          <a:xfrm>
            <a:off x="6705600" y="5562600"/>
            <a:ext cx="1158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details</a:t>
            </a:r>
          </a:p>
        </p:txBody>
      </p:sp>
      <p:cxnSp>
        <p:nvCxnSpPr>
          <p:cNvPr id="266" name="Shape 265"/>
          <p:cNvCxnSpPr>
            <a:stCxn id="10" idx="1"/>
            <a:endCxn id="31" idx="4"/>
          </p:cNvCxnSpPr>
          <p:nvPr/>
        </p:nvCxnSpPr>
        <p:spPr>
          <a:xfrm rot="10800000">
            <a:off x="6743700" y="5410200"/>
            <a:ext cx="876300" cy="7239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981200" y="304800"/>
            <a:ext cx="1061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Details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990600" y="2514600"/>
            <a:ext cx="1135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 Do Details</a:t>
            </a:r>
            <a:endParaRPr lang="en-US" dirty="0"/>
          </a:p>
        </p:txBody>
      </p:sp>
      <p:cxnSp>
        <p:nvCxnSpPr>
          <p:cNvPr id="154" name="Shape 153"/>
          <p:cNvCxnSpPr>
            <a:endCxn id="27" idx="4"/>
          </p:cNvCxnSpPr>
          <p:nvPr/>
        </p:nvCxnSpPr>
        <p:spPr>
          <a:xfrm rot="10800000">
            <a:off x="2933700" y="1828800"/>
            <a:ext cx="876300" cy="762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2895600" y="1828800"/>
            <a:ext cx="683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all</a:t>
            </a:r>
          </a:p>
          <a:p>
            <a:r>
              <a:rPr lang="en-US" sz="1400" dirty="0" smtClean="0"/>
              <a:t>details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 rot="16200000">
            <a:off x="3009052" y="3620349"/>
            <a:ext cx="2214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Contacts Details</a:t>
            </a:r>
            <a:endParaRPr lang="en-US" sz="1400" dirty="0"/>
          </a:p>
        </p:txBody>
      </p:sp>
      <p:cxnSp>
        <p:nvCxnSpPr>
          <p:cNvPr id="183" name="Elbow Connector 182"/>
          <p:cNvCxnSpPr/>
          <p:nvPr/>
        </p:nvCxnSpPr>
        <p:spPr>
          <a:xfrm rot="5400000" flipH="1" flipV="1">
            <a:off x="3314700" y="3924300"/>
            <a:ext cx="1447800" cy="457200"/>
          </a:xfrm>
          <a:prstGeom prst="bentConnector3">
            <a:avLst>
              <a:gd name="adj1" fmla="val -90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Elbow Connector 205"/>
          <p:cNvCxnSpPr>
            <a:endCxn id="4" idx="6"/>
          </p:cNvCxnSpPr>
          <p:nvPr/>
        </p:nvCxnSpPr>
        <p:spPr>
          <a:xfrm rot="16200000" flipV="1">
            <a:off x="5029200" y="3429000"/>
            <a:ext cx="1752600" cy="6858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 rot="16200000">
            <a:off x="5295051" y="3086949"/>
            <a:ext cx="2214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Status Update</a:t>
            </a:r>
            <a:endParaRPr lang="en-US" sz="1400" dirty="0"/>
          </a:p>
        </p:txBody>
      </p:sp>
      <p:sp>
        <p:nvSpPr>
          <p:cNvPr id="211" name="TextBox 210"/>
          <p:cNvSpPr txBox="1"/>
          <p:nvPr/>
        </p:nvSpPr>
        <p:spPr>
          <a:xfrm>
            <a:off x="7010400" y="2819400"/>
            <a:ext cx="107240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Note Book</a:t>
            </a:r>
          </a:p>
          <a:p>
            <a:r>
              <a:rPr lang="en-US" sz="1400" dirty="0" smtClean="0"/>
              <a:t>     Manager</a:t>
            </a:r>
          </a:p>
          <a:p>
            <a:endParaRPr lang="en-US" dirty="0"/>
          </a:p>
        </p:txBody>
      </p:sp>
      <p:cxnSp>
        <p:nvCxnSpPr>
          <p:cNvPr id="222" name="Elbow Connector 221"/>
          <p:cNvCxnSpPr>
            <a:stCxn id="30" idx="1"/>
            <a:endCxn id="4" idx="7"/>
          </p:cNvCxnSpPr>
          <p:nvPr/>
        </p:nvCxnSpPr>
        <p:spPr>
          <a:xfrm rot="16200000" flipV="1">
            <a:off x="6069060" y="1690267"/>
            <a:ext cx="172803" cy="1721366"/>
          </a:xfrm>
          <a:prstGeom prst="bentConnector3">
            <a:avLst>
              <a:gd name="adj1" fmla="val 28032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hape 238"/>
          <p:cNvCxnSpPr>
            <a:stCxn id="31" idx="6"/>
          </p:cNvCxnSpPr>
          <p:nvPr/>
        </p:nvCxnSpPr>
        <p:spPr>
          <a:xfrm flipV="1">
            <a:off x="7543800" y="1600200"/>
            <a:ext cx="1219200" cy="33909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oup 18"/>
          <p:cNvGrpSpPr/>
          <p:nvPr/>
        </p:nvGrpSpPr>
        <p:grpSpPr>
          <a:xfrm>
            <a:off x="3505200" y="228600"/>
            <a:ext cx="1066800" cy="523220"/>
            <a:chOff x="7391400" y="304800"/>
            <a:chExt cx="1066800" cy="523220"/>
          </a:xfrm>
        </p:grpSpPr>
        <p:sp>
          <p:nvSpPr>
            <p:cNvPr id="242" name="Rectangle 241"/>
            <p:cNvSpPr/>
            <p:nvPr/>
          </p:nvSpPr>
          <p:spPr>
            <a:xfrm>
              <a:off x="7391400" y="3810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543800" y="304800"/>
              <a:ext cx="8771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Google</a:t>
              </a:r>
            </a:p>
            <a:p>
              <a:r>
                <a:rPr lang="en-US" sz="1400" dirty="0" smtClean="0"/>
                <a:t>Calendar </a:t>
              </a:r>
              <a:endParaRPr lang="en-US" sz="1400" dirty="0"/>
            </a:p>
          </p:txBody>
        </p:sp>
      </p:grpSp>
      <p:cxnSp>
        <p:nvCxnSpPr>
          <p:cNvPr id="246" name="Shape 245"/>
          <p:cNvCxnSpPr>
            <a:stCxn id="15" idx="1"/>
            <a:endCxn id="30" idx="3"/>
          </p:cNvCxnSpPr>
          <p:nvPr/>
        </p:nvCxnSpPr>
        <p:spPr>
          <a:xfrm rot="10800000">
            <a:off x="7016144" y="3230050"/>
            <a:ext cx="299056" cy="92285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 rot="5400000">
            <a:off x="7011194" y="2056606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/>
          <p:nvPr/>
        </p:nvCxnSpPr>
        <p:spPr>
          <a:xfrm rot="5400000" flipH="1" flipV="1">
            <a:off x="7391400" y="20574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57"/>
          <p:cNvGrpSpPr/>
          <p:nvPr/>
        </p:nvGrpSpPr>
        <p:grpSpPr>
          <a:xfrm>
            <a:off x="5334000" y="228600"/>
            <a:ext cx="1618738" cy="1028819"/>
            <a:chOff x="5181600" y="4495800"/>
            <a:chExt cx="1618738" cy="1028819"/>
          </a:xfrm>
        </p:grpSpPr>
        <p:grpSp>
          <p:nvGrpSpPr>
            <p:cNvPr id="256" name="Group 39"/>
            <p:cNvGrpSpPr/>
            <p:nvPr/>
          </p:nvGrpSpPr>
          <p:grpSpPr>
            <a:xfrm>
              <a:off x="5181600" y="4495800"/>
              <a:ext cx="1618738" cy="1028819"/>
              <a:chOff x="2514600" y="4267200"/>
              <a:chExt cx="1618738" cy="1028819"/>
            </a:xfrm>
          </p:grpSpPr>
          <p:sp>
            <p:nvSpPr>
              <p:cNvPr id="258" name="Oval 257"/>
              <p:cNvSpPr/>
              <p:nvPr/>
            </p:nvSpPr>
            <p:spPr>
              <a:xfrm>
                <a:off x="2514600" y="4267200"/>
                <a:ext cx="1600200" cy="838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2590800" y="4495800"/>
                <a:ext cx="1542538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Google Calendar </a:t>
                </a:r>
              </a:p>
              <a:p>
                <a:pPr algn="ctr"/>
                <a:r>
                  <a:rPr lang="en-US" sz="1400" dirty="0" smtClean="0"/>
                  <a:t>Updater   </a:t>
                </a:r>
              </a:p>
              <a:p>
                <a:endParaRPr lang="en-US" dirty="0"/>
              </a:p>
            </p:txBody>
          </p:sp>
        </p:grpSp>
        <p:sp>
          <p:nvSpPr>
            <p:cNvPr id="257" name="TextBox 256"/>
            <p:cNvSpPr txBox="1"/>
            <p:nvPr/>
          </p:nvSpPr>
          <p:spPr>
            <a:xfrm>
              <a:off x="5791200" y="4495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</p:grpSp>
      <p:sp>
        <p:nvSpPr>
          <p:cNvPr id="260" name="TextBox 259"/>
          <p:cNvSpPr txBox="1"/>
          <p:nvPr/>
        </p:nvSpPr>
        <p:spPr>
          <a:xfrm>
            <a:off x="7010400" y="3505200"/>
            <a:ext cx="1505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Daily Note details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5334000" y="2133600"/>
            <a:ext cx="1709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Provide Event details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7848600" y="1752600"/>
            <a:ext cx="66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Event </a:t>
            </a:r>
          </a:p>
          <a:p>
            <a:r>
              <a:rPr lang="en-US" sz="1400" dirty="0" smtClean="0"/>
              <a:t>details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6553200" y="1676400"/>
            <a:ext cx="970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details</a:t>
            </a:r>
          </a:p>
        </p:txBody>
      </p:sp>
      <p:sp>
        <p:nvSpPr>
          <p:cNvPr id="265" name="TextBox 264"/>
          <p:cNvSpPr txBox="1"/>
          <p:nvPr/>
        </p:nvSpPr>
        <p:spPr>
          <a:xfrm rot="16200000">
            <a:off x="8158208" y="3233694"/>
            <a:ext cx="1441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Social Site details</a:t>
            </a:r>
          </a:p>
        </p:txBody>
      </p:sp>
      <p:cxnSp>
        <p:nvCxnSpPr>
          <p:cNvPr id="269" name="Elbow Connector 268"/>
          <p:cNvCxnSpPr/>
          <p:nvPr/>
        </p:nvCxnSpPr>
        <p:spPr>
          <a:xfrm rot="5400000" flipH="1">
            <a:off x="4678566" y="45833"/>
            <a:ext cx="192229" cy="1472162"/>
          </a:xfrm>
          <a:prstGeom prst="bentConnector3">
            <a:avLst>
              <a:gd name="adj1" fmla="val -123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4267200" y="914400"/>
            <a:ext cx="1114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Event details</a:t>
            </a:r>
          </a:p>
        </p:txBody>
      </p:sp>
      <p:cxnSp>
        <p:nvCxnSpPr>
          <p:cNvPr id="274" name="Elbow Connector 273"/>
          <p:cNvCxnSpPr>
            <a:stCxn id="90" idx="0"/>
          </p:cNvCxnSpPr>
          <p:nvPr/>
        </p:nvCxnSpPr>
        <p:spPr>
          <a:xfrm rot="16200000" flipV="1">
            <a:off x="7239000" y="304800"/>
            <a:ext cx="533400" cy="1143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7162800" y="304800"/>
            <a:ext cx="1085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Share Event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76800" y="4572000"/>
            <a:ext cx="1828800" cy="1219200"/>
            <a:chOff x="3733800" y="2286000"/>
            <a:chExt cx="1828800" cy="1219200"/>
          </a:xfrm>
        </p:grpSpPr>
        <p:sp>
          <p:nvSpPr>
            <p:cNvPr id="2" name="Oval 1"/>
            <p:cNvSpPr/>
            <p:nvPr/>
          </p:nvSpPr>
          <p:spPr>
            <a:xfrm>
              <a:off x="3733800" y="2286000"/>
              <a:ext cx="1828800" cy="1219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886200" y="2590800"/>
              <a:ext cx="159026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Daily Note Book &amp; Social Networking Updater</a:t>
              </a:r>
              <a:endParaRPr lang="en-US" sz="1400" b="1" dirty="0"/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1143000" y="1219200"/>
            <a:ext cx="1066800" cy="381000"/>
            <a:chOff x="4495800" y="914400"/>
            <a:chExt cx="1066800" cy="381000"/>
          </a:xfrm>
        </p:grpSpPr>
        <p:sp>
          <p:nvSpPr>
            <p:cNvPr id="5" name="TextBox 4"/>
            <p:cNvSpPr txBox="1"/>
            <p:nvPr/>
          </p:nvSpPr>
          <p:spPr>
            <a:xfrm>
              <a:off x="4724400" y="91440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User</a:t>
              </a:r>
              <a:endParaRPr lang="en-US" sz="1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429000" y="1828800"/>
            <a:ext cx="1590261" cy="1143000"/>
            <a:chOff x="1991139" y="1219200"/>
            <a:chExt cx="1590261" cy="1143000"/>
          </a:xfrm>
        </p:grpSpPr>
        <p:sp>
          <p:nvSpPr>
            <p:cNvPr id="8" name="TextBox 7"/>
            <p:cNvSpPr txBox="1"/>
            <p:nvPr/>
          </p:nvSpPr>
          <p:spPr>
            <a:xfrm>
              <a:off x="1991139" y="1610380"/>
              <a:ext cx="15902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User Login </a:t>
              </a:r>
            </a:p>
            <a:p>
              <a:pPr algn="ctr"/>
              <a:r>
                <a:rPr lang="en-US" sz="1400" dirty="0" smtClean="0"/>
                <a:t>Process</a:t>
              </a:r>
              <a:endParaRPr lang="en-US" sz="1400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057400" y="1219200"/>
              <a:ext cx="1371600" cy="1143000"/>
              <a:chOff x="2057400" y="1219200"/>
              <a:chExt cx="1371600" cy="11430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057400" y="1219200"/>
                <a:ext cx="1371600" cy="1143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514600" y="1219200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2.1</a:t>
                </a:r>
                <a:endParaRPr lang="en-US" dirty="0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6172200" y="1828800"/>
            <a:ext cx="1590261" cy="1143000"/>
            <a:chOff x="1991139" y="1219200"/>
            <a:chExt cx="1590261" cy="1143000"/>
          </a:xfrm>
        </p:grpSpPr>
        <p:sp>
          <p:nvSpPr>
            <p:cNvPr id="14" name="TextBox 13"/>
            <p:cNvSpPr txBox="1"/>
            <p:nvPr/>
          </p:nvSpPr>
          <p:spPr>
            <a:xfrm>
              <a:off x="1991139" y="1610380"/>
              <a:ext cx="15902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Verify User</a:t>
              </a:r>
            </a:p>
            <a:p>
              <a:pPr algn="ctr"/>
              <a:r>
                <a:rPr lang="en-US" sz="1400" dirty="0" smtClean="0"/>
                <a:t>Process</a:t>
              </a:r>
              <a:endParaRPr lang="en-US" sz="1400" dirty="0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057400" y="1219200"/>
              <a:ext cx="1371600" cy="1143000"/>
              <a:chOff x="2057400" y="1219200"/>
              <a:chExt cx="1371600" cy="1143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057400" y="1219200"/>
                <a:ext cx="1371600" cy="1143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514600" y="1219200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2.2</a:t>
                </a:r>
                <a:endParaRPr lang="en-US" dirty="0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914400" y="4953000"/>
            <a:ext cx="1590261" cy="1143000"/>
            <a:chOff x="1991139" y="1219200"/>
            <a:chExt cx="1590261" cy="1143000"/>
          </a:xfrm>
        </p:grpSpPr>
        <p:sp>
          <p:nvSpPr>
            <p:cNvPr id="19" name="TextBox 18"/>
            <p:cNvSpPr txBox="1"/>
            <p:nvPr/>
          </p:nvSpPr>
          <p:spPr>
            <a:xfrm>
              <a:off x="1991139" y="1610380"/>
              <a:ext cx="15902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Create User</a:t>
              </a:r>
            </a:p>
            <a:p>
              <a:pPr algn="ctr"/>
              <a:r>
                <a:rPr lang="en-US" sz="1400" dirty="0" smtClean="0"/>
                <a:t>Process</a:t>
              </a:r>
              <a:endParaRPr lang="en-US" sz="1400" dirty="0"/>
            </a:p>
          </p:txBody>
        </p:sp>
        <p:grpSp>
          <p:nvGrpSpPr>
            <p:cNvPr id="20" name="Group 10"/>
            <p:cNvGrpSpPr/>
            <p:nvPr/>
          </p:nvGrpSpPr>
          <p:grpSpPr>
            <a:xfrm>
              <a:off x="2057400" y="1219200"/>
              <a:ext cx="1371600" cy="1143000"/>
              <a:chOff x="2057400" y="1219200"/>
              <a:chExt cx="1371600" cy="11430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057400" y="1219200"/>
                <a:ext cx="1371600" cy="1143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514600" y="1219200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2.3</a:t>
                </a:r>
                <a:endParaRPr lang="en-US" dirty="0"/>
              </a:p>
            </p:txBody>
          </p:sp>
        </p:grpSp>
      </p:grpSp>
      <p:grpSp>
        <p:nvGrpSpPr>
          <p:cNvPr id="23" name="Group 62"/>
          <p:cNvGrpSpPr/>
          <p:nvPr/>
        </p:nvGrpSpPr>
        <p:grpSpPr>
          <a:xfrm>
            <a:off x="2590800" y="4038600"/>
            <a:ext cx="1676400" cy="457200"/>
            <a:chOff x="304800" y="1676400"/>
            <a:chExt cx="1676400" cy="457200"/>
          </a:xfrm>
        </p:grpSpPr>
        <p:sp>
          <p:nvSpPr>
            <p:cNvPr id="24" name="Rectangle 23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2000" y="1752600"/>
              <a:ext cx="1061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User Details</a:t>
              </a:r>
              <a:endParaRPr lang="en-US" sz="1400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D1</a:t>
              </a:r>
              <a:endParaRPr lang="en-US" sz="1400" dirty="0"/>
            </a:p>
          </p:txBody>
        </p:sp>
      </p:grpSp>
      <p:cxnSp>
        <p:nvCxnSpPr>
          <p:cNvPr id="29" name="Elbow Connector 28"/>
          <p:cNvCxnSpPr>
            <a:stCxn id="6" idx="2"/>
            <a:endCxn id="22" idx="0"/>
          </p:cNvCxnSpPr>
          <p:nvPr/>
        </p:nvCxnSpPr>
        <p:spPr>
          <a:xfrm rot="5400000">
            <a:off x="-166" y="3276434"/>
            <a:ext cx="3352800" cy="3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1" idx="2"/>
            <a:endCxn id="6" idx="1"/>
          </p:cNvCxnSpPr>
          <p:nvPr/>
        </p:nvCxnSpPr>
        <p:spPr>
          <a:xfrm rot="10800000" flipH="1">
            <a:off x="980660" y="1409700"/>
            <a:ext cx="162339" cy="4114800"/>
          </a:xfrm>
          <a:prstGeom prst="bentConnector3">
            <a:avLst>
              <a:gd name="adj1" fmla="val -14081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stCxn id="21" idx="6"/>
            <a:endCxn id="24" idx="2"/>
          </p:cNvCxnSpPr>
          <p:nvPr/>
        </p:nvCxnSpPr>
        <p:spPr>
          <a:xfrm flipV="1">
            <a:off x="2352261" y="4495800"/>
            <a:ext cx="1076739" cy="10287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0"/>
            <a:endCxn id="10" idx="0"/>
          </p:cNvCxnSpPr>
          <p:nvPr/>
        </p:nvCxnSpPr>
        <p:spPr>
          <a:xfrm rot="16200000" flipH="1">
            <a:off x="2628733" y="266867"/>
            <a:ext cx="609600" cy="2514267"/>
          </a:xfrm>
          <a:prstGeom prst="bentConnector3">
            <a:avLst>
              <a:gd name="adj1" fmla="val -375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7" idx="2"/>
            <a:endCxn id="6" idx="3"/>
          </p:cNvCxnSpPr>
          <p:nvPr/>
        </p:nvCxnSpPr>
        <p:spPr>
          <a:xfrm rot="10800000">
            <a:off x="2209801" y="1409700"/>
            <a:ext cx="1285461" cy="990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stCxn id="7" idx="6"/>
            <a:endCxn id="17" idx="0"/>
          </p:cNvCxnSpPr>
          <p:nvPr/>
        </p:nvCxnSpPr>
        <p:spPr>
          <a:xfrm flipV="1">
            <a:off x="4866861" y="1828800"/>
            <a:ext cx="2067006" cy="571500"/>
          </a:xfrm>
          <a:prstGeom prst="bentConnector4">
            <a:avLst>
              <a:gd name="adj1" fmla="val 0"/>
              <a:gd name="adj2" fmla="val 16388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42"/>
          <p:cNvCxnSpPr>
            <a:stCxn id="16" idx="4"/>
            <a:endCxn id="2" idx="6"/>
          </p:cNvCxnSpPr>
          <p:nvPr/>
        </p:nvCxnSpPr>
        <p:spPr>
          <a:xfrm rot="5400000">
            <a:off x="5710031" y="3967370"/>
            <a:ext cx="2209800" cy="2186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" idx="7"/>
            <a:endCxn id="16" idx="3"/>
          </p:cNvCxnSpPr>
          <p:nvPr/>
        </p:nvCxnSpPr>
        <p:spPr>
          <a:xfrm rot="5400000" flipH="1" flipV="1">
            <a:off x="5465484" y="3776706"/>
            <a:ext cx="1946136" cy="15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5400000" flipH="1" flipV="1">
            <a:off x="3505200" y="3505200"/>
            <a:ext cx="10668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362200" y="5257800"/>
            <a:ext cx="1101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Details 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 rot="16200000">
            <a:off x="3641665" y="3368735"/>
            <a:ext cx="1101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Details 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 rot="16200000">
            <a:off x="1018592" y="3248608"/>
            <a:ext cx="1623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Registration details 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156708" y="3272293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Registration result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2590800" y="685800"/>
            <a:ext cx="940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Login data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 rot="16200000">
            <a:off x="2456545" y="1658255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Login result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 rot="16200000">
            <a:off x="6376964" y="3833836"/>
            <a:ext cx="1422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Details info 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 rot="16200000">
            <a:off x="5251859" y="3511142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authentication info 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5257800" y="1143000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login info</a:t>
            </a:r>
            <a:endParaRPr lang="en-US" sz="1400" dirty="0"/>
          </a:p>
        </p:txBody>
      </p:sp>
      <p:cxnSp>
        <p:nvCxnSpPr>
          <p:cNvPr id="64" name="Shape 63"/>
          <p:cNvCxnSpPr/>
          <p:nvPr/>
        </p:nvCxnSpPr>
        <p:spPr>
          <a:xfrm rot="10800000">
            <a:off x="4800600" y="2667000"/>
            <a:ext cx="1524002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029200" y="2362200"/>
            <a:ext cx="113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 response 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5638800" y="457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/>
          <p:nvPr/>
        </p:nvGrpSpPr>
        <p:grpSpPr>
          <a:xfrm>
            <a:off x="4876800" y="4572000"/>
            <a:ext cx="1828800" cy="1219200"/>
            <a:chOff x="3733800" y="2286000"/>
            <a:chExt cx="1828800" cy="1219200"/>
          </a:xfrm>
        </p:grpSpPr>
        <p:sp>
          <p:nvSpPr>
            <p:cNvPr id="2" name="Oval 1"/>
            <p:cNvSpPr/>
            <p:nvPr/>
          </p:nvSpPr>
          <p:spPr>
            <a:xfrm>
              <a:off x="3733800" y="2286000"/>
              <a:ext cx="1828800" cy="1219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886200" y="2590800"/>
              <a:ext cx="159026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Daily Note Book &amp; Social Networking Updater</a:t>
              </a:r>
              <a:endParaRPr lang="en-US" sz="1400" b="1" dirty="0"/>
            </a:p>
          </p:txBody>
        </p:sp>
      </p:grpSp>
      <p:grpSp>
        <p:nvGrpSpPr>
          <p:cNvPr id="9" name="Group 25"/>
          <p:cNvGrpSpPr/>
          <p:nvPr/>
        </p:nvGrpSpPr>
        <p:grpSpPr>
          <a:xfrm>
            <a:off x="1143000" y="1219200"/>
            <a:ext cx="1066800" cy="523220"/>
            <a:chOff x="4495800" y="914400"/>
            <a:chExt cx="106680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4572000" y="914400"/>
              <a:ext cx="9521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Note Book</a:t>
              </a:r>
            </a:p>
            <a:p>
              <a:endParaRPr lang="en-US" sz="1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429000" y="1828800"/>
            <a:ext cx="1590261" cy="1143000"/>
            <a:chOff x="1991139" y="1219200"/>
            <a:chExt cx="1590261" cy="1143000"/>
          </a:xfrm>
        </p:grpSpPr>
        <p:sp>
          <p:nvSpPr>
            <p:cNvPr id="8" name="TextBox 7"/>
            <p:cNvSpPr txBox="1"/>
            <p:nvPr/>
          </p:nvSpPr>
          <p:spPr>
            <a:xfrm>
              <a:off x="1991139" y="1610380"/>
              <a:ext cx="15902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Selecting</a:t>
              </a:r>
              <a:endParaRPr lang="en-US" sz="1400" dirty="0" smtClean="0"/>
            </a:p>
            <a:p>
              <a:pPr algn="ctr"/>
              <a:r>
                <a:rPr lang="en-US" sz="1400" dirty="0" smtClean="0"/>
                <a:t>Process</a:t>
              </a:r>
              <a:endParaRPr lang="en-US" sz="1400" dirty="0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057400" y="1219200"/>
              <a:ext cx="1371600" cy="1143000"/>
              <a:chOff x="2057400" y="1219200"/>
              <a:chExt cx="1371600" cy="11430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057400" y="1219200"/>
                <a:ext cx="1371600" cy="1143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514600" y="1219200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</a:t>
                </a:r>
                <a:r>
                  <a:rPr lang="en-US" dirty="0" smtClean="0"/>
                  <a:t>.1</a:t>
                </a:r>
                <a:endParaRPr lang="en-US" dirty="0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6172200" y="1828800"/>
            <a:ext cx="1590261" cy="1143000"/>
            <a:chOff x="1991139" y="1219200"/>
            <a:chExt cx="1590261" cy="1143000"/>
          </a:xfrm>
        </p:grpSpPr>
        <p:sp>
          <p:nvSpPr>
            <p:cNvPr id="14" name="TextBox 13"/>
            <p:cNvSpPr txBox="1"/>
            <p:nvPr/>
          </p:nvSpPr>
          <p:spPr>
            <a:xfrm>
              <a:off x="1991139" y="1610380"/>
              <a:ext cx="15902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Verify Selection</a:t>
              </a:r>
              <a:endParaRPr lang="en-US" sz="1400" dirty="0" smtClean="0"/>
            </a:p>
            <a:p>
              <a:pPr algn="ctr"/>
              <a:r>
                <a:rPr lang="en-US" sz="1400" dirty="0" smtClean="0"/>
                <a:t>Process</a:t>
              </a:r>
              <a:endParaRPr lang="en-US" sz="1400" dirty="0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057400" y="1219200"/>
              <a:ext cx="1371600" cy="1143000"/>
              <a:chOff x="2057400" y="1219200"/>
              <a:chExt cx="1371600" cy="1143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057400" y="1219200"/>
                <a:ext cx="1371600" cy="1143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514600" y="1219200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</a:t>
                </a:r>
                <a:r>
                  <a:rPr lang="en-US" dirty="0" smtClean="0"/>
                  <a:t>.2</a:t>
                </a:r>
                <a:endParaRPr lang="en-US" dirty="0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914400" y="4953000"/>
            <a:ext cx="1590261" cy="1143000"/>
            <a:chOff x="1991139" y="1219200"/>
            <a:chExt cx="1590261" cy="1143000"/>
          </a:xfrm>
        </p:grpSpPr>
        <p:sp>
          <p:nvSpPr>
            <p:cNvPr id="19" name="TextBox 18"/>
            <p:cNvSpPr txBox="1"/>
            <p:nvPr/>
          </p:nvSpPr>
          <p:spPr>
            <a:xfrm>
              <a:off x="1991139" y="1610380"/>
              <a:ext cx="15902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Compose Note</a:t>
              </a:r>
              <a:endParaRPr lang="en-US" sz="1400" dirty="0" smtClean="0"/>
            </a:p>
            <a:p>
              <a:pPr algn="ctr"/>
              <a:r>
                <a:rPr lang="en-US" sz="1400" dirty="0" smtClean="0"/>
                <a:t>Process</a:t>
              </a:r>
              <a:endParaRPr lang="en-US" sz="1400" dirty="0"/>
            </a:p>
          </p:txBody>
        </p:sp>
        <p:grpSp>
          <p:nvGrpSpPr>
            <p:cNvPr id="20" name="Group 10"/>
            <p:cNvGrpSpPr/>
            <p:nvPr/>
          </p:nvGrpSpPr>
          <p:grpSpPr>
            <a:xfrm>
              <a:off x="2057400" y="1219200"/>
              <a:ext cx="1371600" cy="1143000"/>
              <a:chOff x="2057400" y="1219200"/>
              <a:chExt cx="1371600" cy="11430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057400" y="1219200"/>
                <a:ext cx="1371600" cy="1143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514600" y="1219200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</a:t>
                </a:r>
                <a:r>
                  <a:rPr lang="en-US" dirty="0" smtClean="0"/>
                  <a:t>.3</a:t>
                </a:r>
                <a:endParaRPr lang="en-US" dirty="0"/>
              </a:p>
            </p:txBody>
          </p:sp>
        </p:grpSp>
      </p:grpSp>
      <p:grpSp>
        <p:nvGrpSpPr>
          <p:cNvPr id="23" name="Group 62"/>
          <p:cNvGrpSpPr/>
          <p:nvPr/>
        </p:nvGrpSpPr>
        <p:grpSpPr>
          <a:xfrm>
            <a:off x="2590800" y="4038600"/>
            <a:ext cx="1676400" cy="457200"/>
            <a:chOff x="304800" y="1676400"/>
            <a:chExt cx="1676400" cy="457200"/>
          </a:xfrm>
        </p:grpSpPr>
        <p:sp>
          <p:nvSpPr>
            <p:cNvPr id="24" name="Rectangle 23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2000" y="1752600"/>
              <a:ext cx="1082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Note </a:t>
              </a:r>
              <a:r>
                <a:rPr lang="en-US" sz="1400" dirty="0" smtClean="0"/>
                <a:t>Details</a:t>
              </a:r>
              <a:endParaRPr lang="en-US" sz="1400" dirty="0" smtClean="0"/>
            </a:p>
          </p:txBody>
        </p:sp>
        <p:cxnSp>
          <p:nvCxnSpPr>
            <p:cNvPr id="26" name="Straight Connector 25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D4</a:t>
              </a:r>
              <a:endParaRPr lang="en-US" sz="1400" dirty="0"/>
            </a:p>
          </p:txBody>
        </p:sp>
      </p:grpSp>
      <p:cxnSp>
        <p:nvCxnSpPr>
          <p:cNvPr id="29" name="Elbow Connector 28"/>
          <p:cNvCxnSpPr>
            <a:stCxn id="6" idx="2"/>
            <a:endCxn id="22" idx="0"/>
          </p:cNvCxnSpPr>
          <p:nvPr/>
        </p:nvCxnSpPr>
        <p:spPr>
          <a:xfrm rot="5400000">
            <a:off x="-166" y="3276434"/>
            <a:ext cx="3352800" cy="3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1" idx="2"/>
            <a:endCxn id="6" idx="1"/>
          </p:cNvCxnSpPr>
          <p:nvPr/>
        </p:nvCxnSpPr>
        <p:spPr>
          <a:xfrm rot="10800000" flipH="1">
            <a:off x="980660" y="1409700"/>
            <a:ext cx="162339" cy="4114800"/>
          </a:xfrm>
          <a:prstGeom prst="bentConnector3">
            <a:avLst>
              <a:gd name="adj1" fmla="val -14081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stCxn id="21" idx="6"/>
            <a:endCxn id="24" idx="2"/>
          </p:cNvCxnSpPr>
          <p:nvPr/>
        </p:nvCxnSpPr>
        <p:spPr>
          <a:xfrm flipV="1">
            <a:off x="2352261" y="4495800"/>
            <a:ext cx="1076739" cy="10287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0"/>
            <a:endCxn id="10" idx="0"/>
          </p:cNvCxnSpPr>
          <p:nvPr/>
        </p:nvCxnSpPr>
        <p:spPr>
          <a:xfrm rot="16200000" flipH="1">
            <a:off x="2628733" y="266867"/>
            <a:ext cx="609600" cy="2514267"/>
          </a:xfrm>
          <a:prstGeom prst="bentConnector3">
            <a:avLst>
              <a:gd name="adj1" fmla="val -375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7" idx="2"/>
            <a:endCxn id="6" idx="3"/>
          </p:cNvCxnSpPr>
          <p:nvPr/>
        </p:nvCxnSpPr>
        <p:spPr>
          <a:xfrm rot="10800000">
            <a:off x="2209801" y="1409700"/>
            <a:ext cx="1285461" cy="990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stCxn id="7" idx="7"/>
            <a:endCxn id="17" idx="0"/>
          </p:cNvCxnSpPr>
          <p:nvPr/>
        </p:nvCxnSpPr>
        <p:spPr>
          <a:xfrm rot="5400000" flipH="1" flipV="1">
            <a:off x="5716237" y="778558"/>
            <a:ext cx="167388" cy="2267872"/>
          </a:xfrm>
          <a:prstGeom prst="bentConnector3">
            <a:avLst>
              <a:gd name="adj1" fmla="val 23656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42"/>
          <p:cNvCxnSpPr>
            <a:stCxn id="16" idx="4"/>
            <a:endCxn id="2" idx="6"/>
          </p:cNvCxnSpPr>
          <p:nvPr/>
        </p:nvCxnSpPr>
        <p:spPr>
          <a:xfrm rot="5400000">
            <a:off x="5710031" y="3967370"/>
            <a:ext cx="2209800" cy="2186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" idx="7"/>
            <a:endCxn id="16" idx="3"/>
          </p:cNvCxnSpPr>
          <p:nvPr/>
        </p:nvCxnSpPr>
        <p:spPr>
          <a:xfrm rot="5400000" flipH="1" flipV="1">
            <a:off x="5465484" y="3776706"/>
            <a:ext cx="1946136" cy="15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5400000" flipH="1" flipV="1">
            <a:off x="3505200" y="3505200"/>
            <a:ext cx="10668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362200" y="5257800"/>
            <a:ext cx="1122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 Details 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 rot="16200000">
            <a:off x="3326605" y="3302795"/>
            <a:ext cx="1122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 Details 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 rot="16200000">
            <a:off x="926165" y="3248608"/>
            <a:ext cx="1808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Compose note details 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64279" y="3272293"/>
            <a:ext cx="1703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Compose note result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2362200" y="685800"/>
            <a:ext cx="1209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Selecting data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 rot="16200000">
            <a:off x="2456545" y="1658255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Login result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 rot="16200000">
            <a:off x="6196627" y="3833836"/>
            <a:ext cx="1782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Selection Details </a:t>
            </a:r>
            <a:r>
              <a:rPr lang="en-US" sz="1400" dirty="0" smtClean="0"/>
              <a:t>info 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 rot="16200000">
            <a:off x="5251859" y="3511142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authentication info 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5257800" y="1295400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Selection info</a:t>
            </a:r>
            <a:endParaRPr lang="en-US" sz="1400" dirty="0"/>
          </a:p>
        </p:txBody>
      </p:sp>
      <p:cxnSp>
        <p:nvCxnSpPr>
          <p:cNvPr id="64" name="Shape 63"/>
          <p:cNvCxnSpPr/>
          <p:nvPr/>
        </p:nvCxnSpPr>
        <p:spPr>
          <a:xfrm rot="10800000">
            <a:off x="4800600" y="2667000"/>
            <a:ext cx="1524002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029200" y="2362200"/>
            <a:ext cx="113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 response 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5638800" y="457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50" name="Elbow Connector 49"/>
          <p:cNvCxnSpPr>
            <a:endCxn id="2" idx="2"/>
          </p:cNvCxnSpPr>
          <p:nvPr/>
        </p:nvCxnSpPr>
        <p:spPr>
          <a:xfrm>
            <a:off x="3962400" y="4495800"/>
            <a:ext cx="914400" cy="685800"/>
          </a:xfrm>
          <a:prstGeom prst="bentConnector3">
            <a:avLst>
              <a:gd name="adj1" fmla="val -373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581400" y="5181600"/>
            <a:ext cx="1425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Note Details </a:t>
            </a:r>
            <a:endParaRPr lang="en-US" sz="1400" dirty="0"/>
          </a:p>
        </p:txBody>
      </p:sp>
      <p:cxnSp>
        <p:nvCxnSpPr>
          <p:cNvPr id="66" name="Shape 65"/>
          <p:cNvCxnSpPr>
            <a:stCxn id="69" idx="0"/>
            <a:endCxn id="24" idx="3"/>
          </p:cNvCxnSpPr>
          <p:nvPr/>
        </p:nvCxnSpPr>
        <p:spPr>
          <a:xfrm rot="16200000" flipV="1">
            <a:off x="4876022" y="3658378"/>
            <a:ext cx="304800" cy="152244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419600" y="3733800"/>
            <a:ext cx="1607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Update to selected </a:t>
            </a:r>
          </a:p>
          <a:p>
            <a:r>
              <a:rPr lang="en-US" sz="1400" dirty="0" smtClean="0"/>
              <a:t>social site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277</Words>
  <Application>Microsoft Office PowerPoint</Application>
  <PresentationFormat>On-screen Show (4:3)</PresentationFormat>
  <Paragraphs>137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Anirban</dc:creator>
  <cp:lastModifiedBy>Anirban</cp:lastModifiedBy>
  <cp:revision>22</cp:revision>
  <dcterms:created xsi:type="dcterms:W3CDTF">2006-08-16T00:00:00Z</dcterms:created>
  <dcterms:modified xsi:type="dcterms:W3CDTF">2012-12-29T20:27:48Z</dcterms:modified>
</cp:coreProperties>
</file>