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3886200" y="2514600"/>
            <a:ext cx="1828800" cy="1219200"/>
            <a:chOff x="3886200" y="2590800"/>
            <a:chExt cx="1828800" cy="1219200"/>
          </a:xfrm>
        </p:grpSpPr>
        <p:sp>
          <p:nvSpPr>
            <p:cNvPr id="4" name="Oval 3"/>
            <p:cNvSpPr/>
            <p:nvPr/>
          </p:nvSpPr>
          <p:spPr>
            <a:xfrm>
              <a:off x="3886200" y="25908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38600" y="2819400"/>
              <a:ext cx="15902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Daily Note Book &amp; Social Networking Updater</a:t>
              </a:r>
              <a:endParaRPr lang="en-US" sz="1400" dirty="0"/>
            </a:p>
          </p:txBody>
        </p:sp>
      </p:grpSp>
      <p:grpSp>
        <p:nvGrpSpPr>
          <p:cNvPr id="2" name="Group 25"/>
          <p:cNvGrpSpPr/>
          <p:nvPr/>
        </p:nvGrpSpPr>
        <p:grpSpPr>
          <a:xfrm>
            <a:off x="1447800" y="381000"/>
            <a:ext cx="1752600" cy="905709"/>
            <a:chOff x="4495800" y="914400"/>
            <a:chExt cx="1066800" cy="411686"/>
          </a:xfrm>
        </p:grpSpPr>
        <p:sp>
          <p:nvSpPr>
            <p:cNvPr id="8" name="TextBox 7"/>
            <p:cNvSpPr txBox="1"/>
            <p:nvPr/>
          </p:nvSpPr>
          <p:spPr>
            <a:xfrm>
              <a:off x="4866861" y="1018309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1" name="Straight Arrow Connector 160"/>
          <p:cNvCxnSpPr/>
          <p:nvPr/>
        </p:nvCxnSpPr>
        <p:spPr>
          <a:xfrm rot="5400000">
            <a:off x="3962003" y="4800997"/>
            <a:ext cx="21343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hape 164"/>
          <p:cNvCxnSpPr>
            <a:stCxn id="69" idx="1"/>
          </p:cNvCxnSpPr>
          <p:nvPr/>
        </p:nvCxnSpPr>
        <p:spPr>
          <a:xfrm rot="10800000" flipV="1">
            <a:off x="5257800" y="800100"/>
            <a:ext cx="1219200" cy="1790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endCxn id="69" idx="2"/>
          </p:cNvCxnSpPr>
          <p:nvPr/>
        </p:nvCxnSpPr>
        <p:spPr>
          <a:xfrm flipV="1">
            <a:off x="5562600" y="1219200"/>
            <a:ext cx="1790700" cy="1524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174"/>
          <p:cNvCxnSpPr>
            <a:stCxn id="11" idx="3"/>
          </p:cNvCxnSpPr>
          <p:nvPr/>
        </p:nvCxnSpPr>
        <p:spPr>
          <a:xfrm>
            <a:off x="3200400" y="800100"/>
            <a:ext cx="1295400" cy="1714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hape 177"/>
          <p:cNvCxnSpPr>
            <a:endCxn id="11" idx="2"/>
          </p:cNvCxnSpPr>
          <p:nvPr/>
        </p:nvCxnSpPr>
        <p:spPr>
          <a:xfrm rot="10800000">
            <a:off x="2324100" y="1219200"/>
            <a:ext cx="1714500" cy="1524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52" idx="3"/>
          </p:cNvCxnSpPr>
          <p:nvPr/>
        </p:nvCxnSpPr>
        <p:spPr>
          <a:xfrm flipV="1">
            <a:off x="1981200" y="3162300"/>
            <a:ext cx="1905000" cy="152400"/>
          </a:xfrm>
          <a:prstGeom prst="bentConnector3">
            <a:avLst>
              <a:gd name="adj1" fmla="val -8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rot="10800000">
            <a:off x="1981200" y="3505200"/>
            <a:ext cx="2133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endCxn id="4" idx="6"/>
          </p:cNvCxnSpPr>
          <p:nvPr/>
        </p:nvCxnSpPr>
        <p:spPr>
          <a:xfrm rot="10800000">
            <a:off x="5715000" y="3124200"/>
            <a:ext cx="1447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5562600" y="3429000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286000" y="2895600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Schedule Info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2438400" y="3505200"/>
            <a:ext cx="1119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Do details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2209800" y="5029200"/>
            <a:ext cx="1910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Providing Contacts  Info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5638800" y="4876800"/>
            <a:ext cx="1335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Display location</a:t>
            </a:r>
            <a:endParaRPr lang="en-US" sz="1400" dirty="0"/>
          </a:p>
        </p:txBody>
      </p:sp>
      <p:cxnSp>
        <p:nvCxnSpPr>
          <p:cNvPr id="261" name="Straight Arrow Connector 260"/>
          <p:cNvCxnSpPr/>
          <p:nvPr/>
        </p:nvCxnSpPr>
        <p:spPr>
          <a:xfrm rot="5400000" flipH="1" flipV="1">
            <a:off x="3429000" y="4800600"/>
            <a:ext cx="2133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 rot="16200000">
            <a:off x="4145369" y="4617631"/>
            <a:ext cx="2075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for event update </a:t>
            </a:r>
            <a:endParaRPr lang="en-US" sz="1400" dirty="0"/>
          </a:p>
        </p:txBody>
      </p:sp>
      <p:sp>
        <p:nvSpPr>
          <p:cNvPr id="263" name="TextBox 262"/>
          <p:cNvSpPr txBox="1"/>
          <p:nvPr/>
        </p:nvSpPr>
        <p:spPr>
          <a:xfrm rot="16200000">
            <a:off x="3750949" y="4554851"/>
            <a:ext cx="1797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Providing save events 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5486400" y="3429000"/>
            <a:ext cx="1735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Share events or note 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943600" y="2819400"/>
            <a:ext cx="1257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Provide status </a:t>
            </a:r>
            <a:endParaRPr lang="en-US" sz="1400" dirty="0"/>
          </a:p>
        </p:txBody>
      </p:sp>
      <p:sp>
        <p:nvSpPr>
          <p:cNvPr id="282" name="TextBox 281"/>
          <p:cNvSpPr txBox="1"/>
          <p:nvPr/>
        </p:nvSpPr>
        <p:spPr>
          <a:xfrm rot="16200000">
            <a:off x="3749437" y="1279763"/>
            <a:ext cx="1190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Providing info</a:t>
            </a:r>
            <a:endParaRPr lang="en-US" sz="1400" dirty="0"/>
          </a:p>
        </p:txBody>
      </p:sp>
      <p:sp>
        <p:nvSpPr>
          <p:cNvPr id="283" name="TextBox 282"/>
          <p:cNvSpPr txBox="1"/>
          <p:nvPr/>
        </p:nvSpPr>
        <p:spPr>
          <a:xfrm rot="16200000">
            <a:off x="2221173" y="1588827"/>
            <a:ext cx="1199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Receiving info</a:t>
            </a:r>
            <a:endParaRPr lang="en-US" sz="1400" dirty="0"/>
          </a:p>
        </p:txBody>
      </p:sp>
      <p:sp>
        <p:nvSpPr>
          <p:cNvPr id="284" name="TextBox 283"/>
          <p:cNvSpPr txBox="1"/>
          <p:nvPr/>
        </p:nvSpPr>
        <p:spPr>
          <a:xfrm rot="16200000">
            <a:off x="6598614" y="1859586"/>
            <a:ext cx="1283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Receiving data </a:t>
            </a:r>
            <a:endParaRPr lang="en-US" sz="1400" dirty="0"/>
          </a:p>
        </p:txBody>
      </p:sp>
      <p:sp>
        <p:nvSpPr>
          <p:cNvPr id="285" name="TextBox 284"/>
          <p:cNvSpPr txBox="1"/>
          <p:nvPr/>
        </p:nvSpPr>
        <p:spPr>
          <a:xfrm rot="16200000">
            <a:off x="4877312" y="1447288"/>
            <a:ext cx="1068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Storing data</a:t>
            </a:r>
            <a:endParaRPr lang="en-US" sz="1400" dirty="0"/>
          </a:p>
        </p:txBody>
      </p:sp>
      <p:grpSp>
        <p:nvGrpSpPr>
          <p:cNvPr id="50" name="Group 25"/>
          <p:cNvGrpSpPr/>
          <p:nvPr/>
        </p:nvGrpSpPr>
        <p:grpSpPr>
          <a:xfrm>
            <a:off x="228600" y="2895600"/>
            <a:ext cx="1752600" cy="838200"/>
            <a:chOff x="4495800" y="914400"/>
            <a:chExt cx="1066800" cy="381000"/>
          </a:xfrm>
        </p:grpSpPr>
        <p:sp>
          <p:nvSpPr>
            <p:cNvPr id="51" name="TextBox 50"/>
            <p:cNvSpPr txBox="1"/>
            <p:nvPr/>
          </p:nvSpPr>
          <p:spPr>
            <a:xfrm>
              <a:off x="4866861" y="1018309"/>
              <a:ext cx="363210" cy="139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To Do</a:t>
              </a:r>
              <a:endParaRPr lang="en-US" sz="1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25"/>
          <p:cNvGrpSpPr/>
          <p:nvPr/>
        </p:nvGrpSpPr>
        <p:grpSpPr>
          <a:xfrm>
            <a:off x="304800" y="4876800"/>
            <a:ext cx="1752600" cy="838200"/>
            <a:chOff x="4495800" y="914400"/>
            <a:chExt cx="1066800" cy="381000"/>
          </a:xfrm>
        </p:grpSpPr>
        <p:sp>
          <p:nvSpPr>
            <p:cNvPr id="58" name="TextBox 57"/>
            <p:cNvSpPr txBox="1"/>
            <p:nvPr/>
          </p:nvSpPr>
          <p:spPr>
            <a:xfrm>
              <a:off x="4820478" y="1018309"/>
              <a:ext cx="499384" cy="139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Contacts</a:t>
              </a:r>
              <a:endParaRPr lang="en-US" sz="14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25"/>
          <p:cNvGrpSpPr/>
          <p:nvPr/>
        </p:nvGrpSpPr>
        <p:grpSpPr>
          <a:xfrm>
            <a:off x="4038600" y="5890737"/>
            <a:ext cx="1752600" cy="838200"/>
            <a:chOff x="4495800" y="914400"/>
            <a:chExt cx="1066800" cy="381000"/>
          </a:xfrm>
        </p:grpSpPr>
        <p:sp>
          <p:nvSpPr>
            <p:cNvPr id="61" name="TextBox 60"/>
            <p:cNvSpPr txBox="1"/>
            <p:nvPr/>
          </p:nvSpPr>
          <p:spPr>
            <a:xfrm>
              <a:off x="4634948" y="1042338"/>
              <a:ext cx="850065" cy="237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Google Calendar</a:t>
              </a:r>
            </a:p>
            <a:p>
              <a:endParaRPr lang="en-US" sz="14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25"/>
          <p:cNvGrpSpPr/>
          <p:nvPr/>
        </p:nvGrpSpPr>
        <p:grpSpPr>
          <a:xfrm>
            <a:off x="7162800" y="4800600"/>
            <a:ext cx="1752600" cy="838200"/>
            <a:chOff x="4495800" y="914400"/>
            <a:chExt cx="1066800" cy="381000"/>
          </a:xfrm>
        </p:grpSpPr>
        <p:sp>
          <p:nvSpPr>
            <p:cNvPr id="65" name="TextBox 64"/>
            <p:cNvSpPr txBox="1"/>
            <p:nvPr/>
          </p:nvSpPr>
          <p:spPr>
            <a:xfrm>
              <a:off x="4681330" y="1018309"/>
              <a:ext cx="656869" cy="237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Google Map</a:t>
              </a:r>
            </a:p>
            <a:p>
              <a:endParaRPr lang="en-US" sz="1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25"/>
          <p:cNvGrpSpPr/>
          <p:nvPr/>
        </p:nvGrpSpPr>
        <p:grpSpPr>
          <a:xfrm>
            <a:off x="6477000" y="381000"/>
            <a:ext cx="1752600" cy="838200"/>
            <a:chOff x="4495800" y="914400"/>
            <a:chExt cx="1066800" cy="381000"/>
          </a:xfrm>
        </p:grpSpPr>
        <p:sp>
          <p:nvSpPr>
            <p:cNvPr id="68" name="TextBox 67"/>
            <p:cNvSpPr txBox="1"/>
            <p:nvPr/>
          </p:nvSpPr>
          <p:spPr>
            <a:xfrm>
              <a:off x="4727713" y="1018309"/>
              <a:ext cx="603984" cy="237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Note Book</a:t>
              </a:r>
            </a:p>
            <a:p>
              <a:endParaRPr lang="en-US" sz="1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25"/>
          <p:cNvGrpSpPr/>
          <p:nvPr/>
        </p:nvGrpSpPr>
        <p:grpSpPr>
          <a:xfrm>
            <a:off x="7162800" y="2895600"/>
            <a:ext cx="1752600" cy="838200"/>
            <a:chOff x="4495800" y="914400"/>
            <a:chExt cx="1066800" cy="381000"/>
          </a:xfrm>
        </p:grpSpPr>
        <p:sp>
          <p:nvSpPr>
            <p:cNvPr id="74" name="TextBox 73"/>
            <p:cNvSpPr txBox="1"/>
            <p:nvPr/>
          </p:nvSpPr>
          <p:spPr>
            <a:xfrm>
              <a:off x="4727713" y="1018309"/>
              <a:ext cx="607887" cy="237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 Social Site</a:t>
              </a:r>
            </a:p>
            <a:p>
              <a:r>
                <a:rPr lang="en-US" sz="1400" dirty="0" smtClean="0"/>
                <a:t> </a:t>
              </a:r>
              <a:endParaRPr lang="en-US" sz="1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8" name="Shape 207"/>
          <p:cNvCxnSpPr>
            <a:stCxn id="66" idx="1"/>
            <a:endCxn id="4" idx="5"/>
          </p:cNvCxnSpPr>
          <p:nvPr/>
        </p:nvCxnSpPr>
        <p:spPr>
          <a:xfrm rot="10800000">
            <a:off x="5447178" y="3555252"/>
            <a:ext cx="1715622" cy="16644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hape 209"/>
          <p:cNvCxnSpPr>
            <a:stCxn id="59" idx="3"/>
            <a:endCxn id="4" idx="3"/>
          </p:cNvCxnSpPr>
          <p:nvPr/>
        </p:nvCxnSpPr>
        <p:spPr>
          <a:xfrm flipV="1">
            <a:off x="2057400" y="3555252"/>
            <a:ext cx="2096622" cy="17406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2286000"/>
            <a:ext cx="1828800" cy="121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2667000"/>
            <a:ext cx="1590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Daily Note Book &amp; Social Networking Updater</a:t>
            </a:r>
            <a:endParaRPr lang="en-US" sz="1400" dirty="0"/>
          </a:p>
        </p:txBody>
      </p:sp>
      <p:grpSp>
        <p:nvGrpSpPr>
          <p:cNvPr id="2" name="Group 25"/>
          <p:cNvGrpSpPr/>
          <p:nvPr/>
        </p:nvGrpSpPr>
        <p:grpSpPr>
          <a:xfrm>
            <a:off x="914400" y="381000"/>
            <a:ext cx="1066800" cy="381000"/>
            <a:chOff x="4495800" y="914400"/>
            <a:chExt cx="1066800" cy="381000"/>
          </a:xfrm>
        </p:grpSpPr>
        <p:sp>
          <p:nvSpPr>
            <p:cNvPr id="8" name="TextBox 7"/>
            <p:cNvSpPr txBox="1"/>
            <p:nvPr/>
          </p:nvSpPr>
          <p:spPr>
            <a:xfrm>
              <a:off x="4724400" y="91440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315200" y="3962400"/>
            <a:ext cx="1066800" cy="381000"/>
            <a:chOff x="7391400" y="381000"/>
            <a:chExt cx="1066800" cy="381000"/>
          </a:xfrm>
        </p:grpSpPr>
        <p:sp>
          <p:nvSpPr>
            <p:cNvPr id="15" name="Rectangle 14"/>
            <p:cNvSpPr/>
            <p:nvPr/>
          </p:nvSpPr>
          <p:spPr>
            <a:xfrm>
              <a:off x="7391400" y="3810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67600" y="381000"/>
              <a:ext cx="952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Note Book</a:t>
              </a:r>
              <a:endParaRPr lang="en-US" sz="1400" dirty="0"/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304800" y="2819400"/>
            <a:ext cx="1066800" cy="381000"/>
            <a:chOff x="685800" y="3124200"/>
            <a:chExt cx="1066800" cy="381000"/>
          </a:xfrm>
        </p:grpSpPr>
        <p:sp>
          <p:nvSpPr>
            <p:cNvPr id="12" name="Rectangle 11"/>
            <p:cNvSpPr/>
            <p:nvPr/>
          </p:nvSpPr>
          <p:spPr>
            <a:xfrm>
              <a:off x="685800" y="31242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3124200"/>
              <a:ext cx="716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  To Do</a:t>
              </a:r>
              <a:endParaRPr lang="en-US" sz="1400" dirty="0"/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609600" y="5562600"/>
            <a:ext cx="1066800" cy="381000"/>
            <a:chOff x="2895600" y="4267200"/>
            <a:chExt cx="1066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2895600" y="42672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00" y="4267200"/>
              <a:ext cx="820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Contacts</a:t>
              </a:r>
              <a:endParaRPr lang="en-US" sz="1400" dirty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4343400" y="6172200"/>
            <a:ext cx="1143000" cy="381000"/>
            <a:chOff x="7162800" y="5638800"/>
            <a:chExt cx="1143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7162800" y="5638800"/>
              <a:ext cx="107156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62800" y="56388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Google Map</a:t>
              </a:r>
              <a:endParaRPr lang="en-US" sz="1400" dirty="0"/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7620000" y="5943600"/>
            <a:ext cx="1066800" cy="381000"/>
            <a:chOff x="6858000" y="3429000"/>
            <a:chExt cx="1066800" cy="381000"/>
          </a:xfrm>
        </p:grpSpPr>
        <p:sp>
          <p:nvSpPr>
            <p:cNvPr id="10" name="Rectangle 9"/>
            <p:cNvSpPr/>
            <p:nvPr/>
          </p:nvSpPr>
          <p:spPr>
            <a:xfrm>
              <a:off x="6858000" y="34290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34200" y="3429000"/>
              <a:ext cx="918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Social Site</a:t>
              </a:r>
              <a:endParaRPr lang="en-US" sz="1400" dirty="0"/>
            </a:p>
          </p:txBody>
        </p:sp>
      </p:grpSp>
      <p:grpSp>
        <p:nvGrpSpPr>
          <p:cNvPr id="18" name="Group 53"/>
          <p:cNvGrpSpPr/>
          <p:nvPr/>
        </p:nvGrpSpPr>
        <p:grpSpPr>
          <a:xfrm>
            <a:off x="2133600" y="990600"/>
            <a:ext cx="1828800" cy="838200"/>
            <a:chOff x="2133600" y="990600"/>
            <a:chExt cx="1828800" cy="838200"/>
          </a:xfrm>
        </p:grpSpPr>
        <p:sp>
          <p:nvSpPr>
            <p:cNvPr id="27" name="Oval 26"/>
            <p:cNvSpPr/>
            <p:nvPr/>
          </p:nvSpPr>
          <p:spPr>
            <a:xfrm>
              <a:off x="2133600" y="990600"/>
              <a:ext cx="1600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62200" y="1295400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User manager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9400" y="99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495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9" name="Group 54"/>
          <p:cNvGrpSpPr/>
          <p:nvPr/>
        </p:nvGrpSpPr>
        <p:grpSpPr>
          <a:xfrm>
            <a:off x="1524000" y="2819400"/>
            <a:ext cx="1600200" cy="838200"/>
            <a:chOff x="1524000" y="2819400"/>
            <a:chExt cx="1600200" cy="838200"/>
          </a:xfrm>
        </p:grpSpPr>
        <p:grpSp>
          <p:nvGrpSpPr>
            <p:cNvPr id="21" name="Group 36"/>
            <p:cNvGrpSpPr/>
            <p:nvPr/>
          </p:nvGrpSpPr>
          <p:grpSpPr>
            <a:xfrm>
              <a:off x="1524000" y="2819400"/>
              <a:ext cx="1600200" cy="838200"/>
              <a:chOff x="1752600" y="2895600"/>
              <a:chExt cx="1600200" cy="8382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752600" y="28956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133600" y="3124200"/>
                <a:ext cx="8420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To Do</a:t>
                </a:r>
              </a:p>
              <a:p>
                <a:pPr algn="ctr"/>
                <a:r>
                  <a:rPr lang="en-US" sz="1400" dirty="0" smtClean="0"/>
                  <a:t>Manager</a:t>
                </a:r>
                <a:endParaRPr lang="en-US" sz="1400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1336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23" name="Group 55"/>
          <p:cNvGrpSpPr/>
          <p:nvPr/>
        </p:nvGrpSpPr>
        <p:grpSpPr>
          <a:xfrm>
            <a:off x="2209800" y="4495800"/>
            <a:ext cx="1600200" cy="1105019"/>
            <a:chOff x="2209800" y="4495800"/>
            <a:chExt cx="1600200" cy="1105019"/>
          </a:xfrm>
        </p:grpSpPr>
        <p:grpSp>
          <p:nvGrpSpPr>
            <p:cNvPr id="25" name="Group 38"/>
            <p:cNvGrpSpPr/>
            <p:nvPr/>
          </p:nvGrpSpPr>
          <p:grpSpPr>
            <a:xfrm>
              <a:off x="2209800" y="4495800"/>
              <a:ext cx="1600200" cy="1105019"/>
              <a:chOff x="2590800" y="4419600"/>
              <a:chExt cx="1600200" cy="1105019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590800" y="44196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895600" y="4724400"/>
                <a:ext cx="1060931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Contacts</a:t>
                </a:r>
              </a:p>
              <a:p>
                <a:pPr algn="ctr"/>
                <a:r>
                  <a:rPr lang="en-US" sz="1400" dirty="0" smtClean="0"/>
                  <a:t>Manager</a:t>
                </a:r>
              </a:p>
              <a:p>
                <a:endParaRPr lang="en-US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8194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6" name="Group 57"/>
          <p:cNvGrpSpPr/>
          <p:nvPr/>
        </p:nvGrpSpPr>
        <p:grpSpPr>
          <a:xfrm>
            <a:off x="4114800" y="4953000"/>
            <a:ext cx="1600200" cy="1028819"/>
            <a:chOff x="5181600" y="4495800"/>
            <a:chExt cx="1600200" cy="1028819"/>
          </a:xfrm>
        </p:grpSpPr>
        <p:grpSp>
          <p:nvGrpSpPr>
            <p:cNvPr id="224" name="Group 39"/>
            <p:cNvGrpSpPr/>
            <p:nvPr/>
          </p:nvGrpSpPr>
          <p:grpSpPr>
            <a:xfrm>
              <a:off x="5181600" y="4495800"/>
              <a:ext cx="1600200" cy="1028819"/>
              <a:chOff x="2514600" y="4267200"/>
              <a:chExt cx="1600200" cy="1028819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514600" y="42672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43200" y="4495800"/>
                <a:ext cx="113620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Google Map</a:t>
                </a:r>
              </a:p>
              <a:p>
                <a:pPr algn="ctr"/>
                <a:r>
                  <a:rPr lang="en-US" sz="1400" dirty="0" err="1" smtClean="0"/>
                  <a:t>Interactor</a:t>
                </a:r>
                <a:r>
                  <a:rPr lang="en-US" sz="1400" dirty="0" smtClean="0"/>
                  <a:t>  </a:t>
                </a:r>
              </a:p>
              <a:p>
                <a:endParaRPr lang="en-US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57912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227" name="Group 56"/>
          <p:cNvGrpSpPr/>
          <p:nvPr/>
        </p:nvGrpSpPr>
        <p:grpSpPr>
          <a:xfrm>
            <a:off x="5943600" y="4572000"/>
            <a:ext cx="1600200" cy="1028819"/>
            <a:chOff x="5867400" y="3276600"/>
            <a:chExt cx="1600200" cy="1028819"/>
          </a:xfrm>
        </p:grpSpPr>
        <p:grpSp>
          <p:nvGrpSpPr>
            <p:cNvPr id="229" name="Group 35"/>
            <p:cNvGrpSpPr/>
            <p:nvPr/>
          </p:nvGrpSpPr>
          <p:grpSpPr>
            <a:xfrm>
              <a:off x="5867400" y="3276600"/>
              <a:ext cx="1600200" cy="1028819"/>
              <a:chOff x="5791200" y="3124200"/>
              <a:chExt cx="1600200" cy="1028819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791200" y="31242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19800" y="3352800"/>
                <a:ext cx="1068562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   Social Site</a:t>
                </a:r>
              </a:p>
              <a:p>
                <a:pPr algn="ctr"/>
                <a:r>
                  <a:rPr lang="en-US" sz="1400" dirty="0" smtClean="0"/>
                  <a:t>   </a:t>
                </a:r>
                <a:r>
                  <a:rPr lang="en-US" sz="1400" dirty="0" err="1" smtClean="0"/>
                  <a:t>Interactor</a:t>
                </a:r>
                <a:r>
                  <a:rPr lang="en-US" sz="1400" dirty="0" smtClean="0"/>
                  <a:t> </a:t>
                </a:r>
              </a:p>
              <a:p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6553200" y="3276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30" name="Group 52"/>
          <p:cNvGrpSpPr/>
          <p:nvPr/>
        </p:nvGrpSpPr>
        <p:grpSpPr>
          <a:xfrm>
            <a:off x="6781800" y="2514600"/>
            <a:ext cx="1600200" cy="838200"/>
            <a:chOff x="5029200" y="914400"/>
            <a:chExt cx="1600200" cy="838200"/>
          </a:xfrm>
        </p:grpSpPr>
        <p:sp>
          <p:nvSpPr>
            <p:cNvPr id="30" name="Oval 29"/>
            <p:cNvSpPr/>
            <p:nvPr/>
          </p:nvSpPr>
          <p:spPr>
            <a:xfrm>
              <a:off x="5029200" y="914400"/>
              <a:ext cx="1600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15000" y="914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231" name="Group 62"/>
          <p:cNvGrpSpPr/>
          <p:nvPr/>
        </p:nvGrpSpPr>
        <p:grpSpPr>
          <a:xfrm>
            <a:off x="304800" y="1676400"/>
            <a:ext cx="1676400" cy="457200"/>
            <a:chOff x="304800" y="1676400"/>
            <a:chExt cx="1676400" cy="457200"/>
          </a:xfrm>
        </p:grpSpPr>
        <p:sp>
          <p:nvSpPr>
            <p:cNvPr id="43" name="Rectangle 42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2000" y="1752600"/>
              <a:ext cx="1061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Details</a:t>
              </a:r>
              <a:endParaRPr lang="en-US" sz="14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grpSp>
        <p:nvGrpSpPr>
          <p:cNvPr id="232" name="Group 63"/>
          <p:cNvGrpSpPr/>
          <p:nvPr/>
        </p:nvGrpSpPr>
        <p:grpSpPr>
          <a:xfrm>
            <a:off x="228600" y="3733800"/>
            <a:ext cx="1676400" cy="457200"/>
            <a:chOff x="304800" y="1676400"/>
            <a:chExt cx="1676400" cy="457200"/>
          </a:xfrm>
        </p:grpSpPr>
        <p:sp>
          <p:nvSpPr>
            <p:cNvPr id="65" name="Rectangle 64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2000" y="1752600"/>
              <a:ext cx="11353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To Do Details</a:t>
              </a:r>
              <a:endParaRPr lang="en-US" sz="14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D2</a:t>
              </a:r>
              <a:endParaRPr lang="en-US" sz="1400" dirty="0"/>
            </a:p>
          </p:txBody>
        </p:sp>
      </p:grpSp>
      <p:grpSp>
        <p:nvGrpSpPr>
          <p:cNvPr id="233" name="Group 73"/>
          <p:cNvGrpSpPr/>
          <p:nvPr/>
        </p:nvGrpSpPr>
        <p:grpSpPr>
          <a:xfrm>
            <a:off x="1981200" y="5943600"/>
            <a:ext cx="1701401" cy="457200"/>
            <a:chOff x="304800" y="1676400"/>
            <a:chExt cx="1701401" cy="457200"/>
          </a:xfrm>
        </p:grpSpPr>
        <p:sp>
          <p:nvSpPr>
            <p:cNvPr id="75" name="Rectangle 74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600" y="1752600"/>
              <a:ext cx="1396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Contacts Details</a:t>
              </a:r>
              <a:endParaRPr lang="en-US" sz="1400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D3</a:t>
              </a:r>
              <a:endParaRPr lang="en-US" sz="1400" dirty="0"/>
            </a:p>
          </p:txBody>
        </p:sp>
      </p:grpSp>
      <p:grpSp>
        <p:nvGrpSpPr>
          <p:cNvPr id="236" name="Group 88"/>
          <p:cNvGrpSpPr/>
          <p:nvPr/>
        </p:nvGrpSpPr>
        <p:grpSpPr>
          <a:xfrm>
            <a:off x="7239000" y="1143000"/>
            <a:ext cx="1676400" cy="457200"/>
            <a:chOff x="304800" y="1676400"/>
            <a:chExt cx="1676400" cy="457200"/>
          </a:xfrm>
        </p:grpSpPr>
        <p:sp>
          <p:nvSpPr>
            <p:cNvPr id="90" name="Rectangle 89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2000" y="1752600"/>
              <a:ext cx="1082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Note Details</a:t>
              </a:r>
              <a:endParaRPr lang="en-US" sz="1400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D4</a:t>
              </a:r>
              <a:endParaRPr lang="en-US" sz="1400" dirty="0"/>
            </a:p>
          </p:txBody>
        </p:sp>
      </p:grpSp>
      <p:cxnSp>
        <p:nvCxnSpPr>
          <p:cNvPr id="115" name="Straight Arrow Connector 114"/>
          <p:cNvCxnSpPr>
            <a:endCxn id="45" idx="0"/>
          </p:cNvCxnSpPr>
          <p:nvPr/>
        </p:nvCxnSpPr>
        <p:spPr>
          <a:xfrm rot="5400000">
            <a:off x="2780523" y="799323"/>
            <a:ext cx="380998" cy="15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981200" y="6096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2134395" y="2666205"/>
            <a:ext cx="30479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914400" y="25146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43000" y="13716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989809" y="1524001"/>
            <a:ext cx="305590" cy="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733800" y="1371600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763572" y="2665428"/>
            <a:ext cx="304006" cy="2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4" idx="0"/>
          </p:cNvCxnSpPr>
          <p:nvPr/>
        </p:nvCxnSpPr>
        <p:spPr>
          <a:xfrm rot="5400000">
            <a:off x="4191780" y="1828021"/>
            <a:ext cx="914399" cy="1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066800" y="1066800"/>
            <a:ext cx="106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657600" y="1371600"/>
            <a:ext cx="1097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Sending </a:t>
            </a:r>
          </a:p>
          <a:p>
            <a:r>
              <a:rPr lang="en-US" sz="1400" dirty="0" smtClean="0"/>
              <a:t>User Details</a:t>
            </a:r>
            <a:endParaRPr lang="en-US" dirty="0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2819400" y="28956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895600" y="2819400"/>
            <a:ext cx="101822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Sending </a:t>
            </a:r>
          </a:p>
          <a:p>
            <a:pPr algn="ctr"/>
            <a:r>
              <a:rPr lang="en-US" sz="1400" dirty="0" smtClean="0"/>
              <a:t>To Do</a:t>
            </a:r>
          </a:p>
          <a:p>
            <a:pPr algn="ctr"/>
            <a:r>
              <a:rPr lang="en-US" sz="1400" dirty="0" smtClean="0"/>
              <a:t>Details</a:t>
            </a:r>
          </a:p>
          <a:p>
            <a:endParaRPr lang="en-US" dirty="0"/>
          </a:p>
        </p:txBody>
      </p:sp>
      <p:cxnSp>
        <p:nvCxnSpPr>
          <p:cNvPr id="169" name="Straight Arrow Connector 168"/>
          <p:cNvCxnSpPr/>
          <p:nvPr/>
        </p:nvCxnSpPr>
        <p:spPr>
          <a:xfrm rot="5400000">
            <a:off x="762002" y="3581400"/>
            <a:ext cx="30479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914400" y="342900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457200" y="3200400"/>
            <a:ext cx="1135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Do Details</a:t>
            </a:r>
            <a:endParaRPr lang="en-US" dirty="0"/>
          </a:p>
        </p:txBody>
      </p:sp>
      <p:cxnSp>
        <p:nvCxnSpPr>
          <p:cNvPr id="209" name="Straight Connector 208"/>
          <p:cNvCxnSpPr/>
          <p:nvPr/>
        </p:nvCxnSpPr>
        <p:spPr>
          <a:xfrm rot="5400000">
            <a:off x="876300" y="52959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1143000" y="50292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57200" y="4724400"/>
            <a:ext cx="221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Contacts Details</a:t>
            </a:r>
            <a:endParaRPr lang="en-US" sz="1400" dirty="0"/>
          </a:p>
        </p:txBody>
      </p:sp>
      <p:cxnSp>
        <p:nvCxnSpPr>
          <p:cNvPr id="216" name="Straight Arrow Connector 215"/>
          <p:cNvCxnSpPr/>
          <p:nvPr/>
        </p:nvCxnSpPr>
        <p:spPr>
          <a:xfrm rot="5400000">
            <a:off x="2743200" y="56388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752600" y="5486400"/>
            <a:ext cx="135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Contacts Details</a:t>
            </a:r>
            <a:endParaRPr lang="en-US" dirty="0"/>
          </a:p>
        </p:txBody>
      </p:sp>
      <p:cxnSp>
        <p:nvCxnSpPr>
          <p:cNvPr id="221" name="Straight Arrow Connector 220"/>
          <p:cNvCxnSpPr>
            <a:endCxn id="50" idx="0"/>
          </p:cNvCxnSpPr>
          <p:nvPr/>
        </p:nvCxnSpPr>
        <p:spPr>
          <a:xfrm rot="5400000">
            <a:off x="4152124" y="4228322"/>
            <a:ext cx="1447798" cy="1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 rot="16200000">
            <a:off x="4436936" y="3945064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blood bank</a:t>
            </a:r>
          </a:p>
          <a:p>
            <a:r>
              <a:rPr lang="en-US" sz="1400" dirty="0" smtClean="0"/>
              <a:t>       details</a:t>
            </a:r>
            <a:endParaRPr lang="en-US" dirty="0"/>
          </a:p>
        </p:txBody>
      </p:sp>
      <p:cxnSp>
        <p:nvCxnSpPr>
          <p:cNvPr id="228" name="Elbow Connector 227"/>
          <p:cNvCxnSpPr>
            <a:stCxn id="22" idx="0"/>
            <a:endCxn id="41" idx="4"/>
          </p:cNvCxnSpPr>
          <p:nvPr/>
        </p:nvCxnSpPr>
        <p:spPr>
          <a:xfrm rot="5400000" flipH="1" flipV="1">
            <a:off x="4724400" y="5981700"/>
            <a:ext cx="3810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4876800" y="5867400"/>
            <a:ext cx="1172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location</a:t>
            </a:r>
            <a:endParaRPr lang="en-US" sz="1400" dirty="0"/>
          </a:p>
        </p:txBody>
      </p:sp>
      <p:sp>
        <p:nvSpPr>
          <p:cNvPr id="264" name="TextBox 263"/>
          <p:cNvSpPr txBox="1"/>
          <p:nvPr/>
        </p:nvSpPr>
        <p:spPr>
          <a:xfrm>
            <a:off x="6705600" y="5562600"/>
            <a:ext cx="1158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details</a:t>
            </a:r>
          </a:p>
        </p:txBody>
      </p:sp>
      <p:cxnSp>
        <p:nvCxnSpPr>
          <p:cNvPr id="266" name="Shape 265"/>
          <p:cNvCxnSpPr>
            <a:stCxn id="10" idx="1"/>
            <a:endCxn id="31" idx="4"/>
          </p:cNvCxnSpPr>
          <p:nvPr/>
        </p:nvCxnSpPr>
        <p:spPr>
          <a:xfrm rot="10800000">
            <a:off x="6743700" y="5410200"/>
            <a:ext cx="876300" cy="723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981200" y="304800"/>
            <a:ext cx="106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990600" y="2514600"/>
            <a:ext cx="1135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Do Details</a:t>
            </a:r>
            <a:endParaRPr lang="en-US" dirty="0"/>
          </a:p>
        </p:txBody>
      </p:sp>
      <p:cxnSp>
        <p:nvCxnSpPr>
          <p:cNvPr id="154" name="Shape 153"/>
          <p:cNvCxnSpPr>
            <a:endCxn id="27" idx="4"/>
          </p:cNvCxnSpPr>
          <p:nvPr/>
        </p:nvCxnSpPr>
        <p:spPr>
          <a:xfrm rot="10800000">
            <a:off x="2933700" y="1828800"/>
            <a:ext cx="876300" cy="762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895600" y="1828800"/>
            <a:ext cx="68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all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 rot="16200000">
            <a:off x="3009052" y="3620349"/>
            <a:ext cx="221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Contacts Details</a:t>
            </a:r>
            <a:endParaRPr lang="en-US" sz="1400" dirty="0"/>
          </a:p>
        </p:txBody>
      </p:sp>
      <p:cxnSp>
        <p:nvCxnSpPr>
          <p:cNvPr id="183" name="Elbow Connector 182"/>
          <p:cNvCxnSpPr/>
          <p:nvPr/>
        </p:nvCxnSpPr>
        <p:spPr>
          <a:xfrm rot="5400000" flipH="1" flipV="1">
            <a:off x="3314700" y="3924300"/>
            <a:ext cx="1447800" cy="457200"/>
          </a:xfrm>
          <a:prstGeom prst="bentConnector3">
            <a:avLst>
              <a:gd name="adj1" fmla="val -90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endCxn id="4" idx="6"/>
          </p:cNvCxnSpPr>
          <p:nvPr/>
        </p:nvCxnSpPr>
        <p:spPr>
          <a:xfrm rot="16200000" flipV="1">
            <a:off x="5029200" y="3429000"/>
            <a:ext cx="1752600" cy="685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 rot="16200000">
            <a:off x="5295051" y="3086949"/>
            <a:ext cx="221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Status Update</a:t>
            </a:r>
            <a:endParaRPr lang="en-US" sz="1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7010400" y="2819400"/>
            <a:ext cx="10724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Note Book</a:t>
            </a:r>
          </a:p>
          <a:p>
            <a:r>
              <a:rPr lang="en-US" sz="1400" dirty="0" smtClean="0"/>
              <a:t>     Manager</a:t>
            </a:r>
          </a:p>
          <a:p>
            <a:endParaRPr lang="en-US" dirty="0"/>
          </a:p>
        </p:txBody>
      </p:sp>
      <p:cxnSp>
        <p:nvCxnSpPr>
          <p:cNvPr id="222" name="Elbow Connector 221"/>
          <p:cNvCxnSpPr>
            <a:stCxn id="30" idx="1"/>
            <a:endCxn id="4" idx="7"/>
          </p:cNvCxnSpPr>
          <p:nvPr/>
        </p:nvCxnSpPr>
        <p:spPr>
          <a:xfrm rot="16200000" flipV="1">
            <a:off x="6069060" y="1690267"/>
            <a:ext cx="172803" cy="1721366"/>
          </a:xfrm>
          <a:prstGeom prst="bentConnector3">
            <a:avLst>
              <a:gd name="adj1" fmla="val 28032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hape 238"/>
          <p:cNvCxnSpPr>
            <a:stCxn id="31" idx="6"/>
          </p:cNvCxnSpPr>
          <p:nvPr/>
        </p:nvCxnSpPr>
        <p:spPr>
          <a:xfrm flipV="1">
            <a:off x="7543800" y="1600200"/>
            <a:ext cx="1219200" cy="3390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18"/>
          <p:cNvGrpSpPr/>
          <p:nvPr/>
        </p:nvGrpSpPr>
        <p:grpSpPr>
          <a:xfrm>
            <a:off x="3505200" y="228600"/>
            <a:ext cx="1066800" cy="523220"/>
            <a:chOff x="7391400" y="304800"/>
            <a:chExt cx="1066800" cy="523220"/>
          </a:xfrm>
        </p:grpSpPr>
        <p:sp>
          <p:nvSpPr>
            <p:cNvPr id="242" name="Rectangle 241"/>
            <p:cNvSpPr/>
            <p:nvPr/>
          </p:nvSpPr>
          <p:spPr>
            <a:xfrm>
              <a:off x="7391400" y="3810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543800" y="304800"/>
              <a:ext cx="877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Google</a:t>
              </a:r>
            </a:p>
            <a:p>
              <a:r>
                <a:rPr lang="en-US" sz="1400" dirty="0" smtClean="0"/>
                <a:t>Calendar </a:t>
              </a:r>
              <a:endParaRPr lang="en-US" sz="1400" dirty="0"/>
            </a:p>
          </p:txBody>
        </p:sp>
      </p:grpSp>
      <p:cxnSp>
        <p:nvCxnSpPr>
          <p:cNvPr id="246" name="Shape 245"/>
          <p:cNvCxnSpPr>
            <a:stCxn id="15" idx="1"/>
            <a:endCxn id="30" idx="3"/>
          </p:cNvCxnSpPr>
          <p:nvPr/>
        </p:nvCxnSpPr>
        <p:spPr>
          <a:xfrm rot="10800000">
            <a:off x="7016144" y="3230050"/>
            <a:ext cx="299056" cy="9228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rot="5400000">
            <a:off x="7011194" y="2056606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rot="5400000" flipH="1" flipV="1">
            <a:off x="7391400" y="20574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57"/>
          <p:cNvGrpSpPr/>
          <p:nvPr/>
        </p:nvGrpSpPr>
        <p:grpSpPr>
          <a:xfrm>
            <a:off x="5334000" y="228600"/>
            <a:ext cx="1618738" cy="1028819"/>
            <a:chOff x="5181600" y="4495800"/>
            <a:chExt cx="1618738" cy="1028819"/>
          </a:xfrm>
        </p:grpSpPr>
        <p:grpSp>
          <p:nvGrpSpPr>
            <p:cNvPr id="256" name="Group 39"/>
            <p:cNvGrpSpPr/>
            <p:nvPr/>
          </p:nvGrpSpPr>
          <p:grpSpPr>
            <a:xfrm>
              <a:off x="5181600" y="4495800"/>
              <a:ext cx="1618738" cy="1028819"/>
              <a:chOff x="2514600" y="4267200"/>
              <a:chExt cx="1618738" cy="1028819"/>
            </a:xfrm>
          </p:grpSpPr>
          <p:sp>
            <p:nvSpPr>
              <p:cNvPr id="258" name="Oval 257"/>
              <p:cNvSpPr/>
              <p:nvPr/>
            </p:nvSpPr>
            <p:spPr>
              <a:xfrm>
                <a:off x="2514600" y="42672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2590800" y="4495800"/>
                <a:ext cx="154253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Google Calendar </a:t>
                </a:r>
              </a:p>
              <a:p>
                <a:pPr algn="ctr"/>
                <a:r>
                  <a:rPr lang="en-US" sz="1400" dirty="0" smtClean="0"/>
                  <a:t>Updater   </a:t>
                </a:r>
              </a:p>
              <a:p>
                <a:endParaRPr lang="en-US" dirty="0"/>
              </a:p>
            </p:txBody>
          </p:sp>
        </p:grpSp>
        <p:sp>
          <p:nvSpPr>
            <p:cNvPr id="257" name="TextBox 256"/>
            <p:cNvSpPr txBox="1"/>
            <p:nvPr/>
          </p:nvSpPr>
          <p:spPr>
            <a:xfrm>
              <a:off x="57912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7010400" y="3505200"/>
            <a:ext cx="1505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Daily Note details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5334000" y="2133600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Provide Event details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7848600" y="17526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 </a:t>
            </a:r>
          </a:p>
          <a:p>
            <a:r>
              <a:rPr lang="en-US" sz="1400" dirty="0" smtClean="0"/>
              <a:t>details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6553200" y="1676400"/>
            <a:ext cx="970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details</a:t>
            </a:r>
          </a:p>
        </p:txBody>
      </p:sp>
      <p:sp>
        <p:nvSpPr>
          <p:cNvPr id="265" name="TextBox 264"/>
          <p:cNvSpPr txBox="1"/>
          <p:nvPr/>
        </p:nvSpPr>
        <p:spPr>
          <a:xfrm rot="16200000">
            <a:off x="8158208" y="3233694"/>
            <a:ext cx="144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Social Site details</a:t>
            </a:r>
          </a:p>
        </p:txBody>
      </p:sp>
      <p:cxnSp>
        <p:nvCxnSpPr>
          <p:cNvPr id="269" name="Elbow Connector 268"/>
          <p:cNvCxnSpPr/>
          <p:nvPr/>
        </p:nvCxnSpPr>
        <p:spPr>
          <a:xfrm rot="5400000" flipH="1">
            <a:off x="4678566" y="45833"/>
            <a:ext cx="192229" cy="1472162"/>
          </a:xfrm>
          <a:prstGeom prst="bentConnector3">
            <a:avLst>
              <a:gd name="adj1" fmla="val -123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267200" y="914400"/>
            <a:ext cx="1114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 details</a:t>
            </a:r>
          </a:p>
        </p:txBody>
      </p:sp>
      <p:cxnSp>
        <p:nvCxnSpPr>
          <p:cNvPr id="274" name="Elbow Connector 273"/>
          <p:cNvCxnSpPr>
            <a:stCxn id="90" idx="0"/>
          </p:cNvCxnSpPr>
          <p:nvPr/>
        </p:nvCxnSpPr>
        <p:spPr>
          <a:xfrm rot="16200000" flipV="1">
            <a:off x="7239000" y="304800"/>
            <a:ext cx="533400" cy="1143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7162800" y="304800"/>
            <a:ext cx="108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Share Event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174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Anirban</dc:creator>
  <cp:lastModifiedBy>Anirban</cp:lastModifiedBy>
  <cp:revision>14</cp:revision>
  <dcterms:created xsi:type="dcterms:W3CDTF">2006-08-16T00:00:00Z</dcterms:created>
  <dcterms:modified xsi:type="dcterms:W3CDTF">2012-12-29T19:52:12Z</dcterms:modified>
</cp:coreProperties>
</file>