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87" r:id="rId4"/>
    <p:sldId id="263" r:id="rId5"/>
    <p:sldId id="297" r:id="rId6"/>
    <p:sldId id="298" r:id="rId7"/>
    <p:sldId id="299" r:id="rId8"/>
    <p:sldId id="300" r:id="rId9"/>
    <p:sldId id="260" r:id="rId10"/>
    <p:sldId id="278" r:id="rId11"/>
    <p:sldId id="279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6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06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27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45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il2arindam2003@yahoo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linkedin.com/in/arindam-mitra-28981095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essionize.com/arindam0310018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s://dev.to/arindam0310018/-my-contributions--3bgp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arindam0310018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Lighthouse-samp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ighthouse/how-to/onboard-customer#create-an-azure-resource-manager-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registry.terraform.io/providers/hashicorp/azurerm/latest/docs/resources/lighthouse_assignment" TargetMode="External"/><Relationship Id="rId4" Type="http://schemas.openxmlformats.org/officeDocument/2006/relationships/hyperlink" Target="https://registry.terraform.io/providers/hashicorp/azurerm/latest/docs/resources/lighthouse_defini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AZURE LIGHTHOUSE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YOU!!!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For any further questions</a:t>
            </a:r>
            <a:r>
              <a:rPr lang="en" sz="2000" b="1" dirty="0"/>
              <a:t>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You </a:t>
            </a:r>
            <a:r>
              <a:rPr lang="en" sz="1200" dirty="0"/>
              <a:t>can </a:t>
            </a:r>
            <a:r>
              <a:rPr lang="en" sz="1200" dirty="0" smtClean="0"/>
              <a:t>write </a:t>
            </a:r>
            <a:r>
              <a:rPr lang="en" sz="1200" dirty="0"/>
              <a:t>me </a:t>
            </a:r>
            <a:r>
              <a:rPr lang="en" sz="1200" dirty="0" smtClean="0"/>
              <a:t>at:</a:t>
            </a: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</a:t>
            </a:r>
            <a:r>
              <a:rPr lang="en" sz="900" u="sng" dirty="0" smtClean="0">
                <a:hlinkClick r:id="rId3"/>
              </a:rPr>
              <a:t>mail2arindam2003@yahoo.com</a:t>
            </a:r>
            <a:endParaRPr lang="en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/>
              <a:t>			</a:t>
            </a:r>
            <a:r>
              <a:rPr lang="en" sz="900" u="sng" dirty="0" smtClean="0"/>
              <a:t>arindam0310018@gmail.com</a:t>
            </a:r>
            <a:endParaRPr sz="900" b="1" u="sng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160" y="4007632"/>
            <a:ext cx="314529" cy="32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Special </a:t>
            </a:r>
            <a:r>
              <a:rPr lang="en" sz="2000" b="1" dirty="0" smtClean="0"/>
              <a:t>THANK YOU</a:t>
            </a:r>
            <a:r>
              <a:rPr lang="en" sz="2000" dirty="0" smtClean="0"/>
              <a:t> to </a:t>
            </a:r>
            <a:r>
              <a:rPr lang="en" sz="2000" b="1" dirty="0" smtClean="0"/>
              <a:t>MATTHEW BROWNE</a:t>
            </a:r>
            <a:r>
              <a:rPr lang="en" sz="2000" dirty="0" smtClean="0"/>
              <a:t> and </a:t>
            </a:r>
            <a:r>
              <a:rPr lang="en" sz="2000" b="1" dirty="0" smtClean="0"/>
              <a:t>DAN REY</a:t>
            </a:r>
            <a:r>
              <a:rPr lang="en" sz="2000" dirty="0" smtClean="0"/>
              <a:t> for the providing the opp</a:t>
            </a:r>
            <a:r>
              <a:rPr lang="de-CH" sz="2000" dirty="0" smtClean="0"/>
              <a:t>o</a:t>
            </a:r>
            <a:r>
              <a:rPr lang="en" sz="2000" dirty="0" smtClean="0"/>
              <a:t>rtunity to speak @ </a:t>
            </a:r>
            <a:r>
              <a:rPr lang="en" sz="2000" b="1" u="sng" dirty="0" smtClean="0"/>
              <a:t>JOURNEY TO THE CLOUD 4.0</a:t>
            </a:r>
            <a:r>
              <a:rPr lang="en" sz="2000" dirty="0" smtClean="0"/>
              <a:t> Session.</a:t>
            </a:r>
            <a:endParaRPr sz="20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</a:rPr>
              <a:t>HELLO!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321533" y="3677476"/>
            <a:ext cx="6593700" cy="841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 am </a:t>
            </a:r>
            <a:r>
              <a:rPr lang="en" sz="1600" b="1" dirty="0" smtClean="0"/>
              <a:t>Arindam Mitra</a:t>
            </a: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200" dirty="0" smtClean="0"/>
              <a:t>Today, I will be talking on </a:t>
            </a:r>
            <a:r>
              <a:rPr lang="en" sz="1200" dirty="0" smtClean="0"/>
              <a:t>Azure LightHouse.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You </a:t>
            </a:r>
            <a:r>
              <a:rPr lang="en" sz="1200" dirty="0"/>
              <a:t>can </a:t>
            </a:r>
            <a:r>
              <a:rPr lang="en" sz="1200" dirty="0" smtClean="0"/>
              <a:t>look me at: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 smtClean="0">
                <a:hlinkClick r:id="rId3"/>
              </a:rPr>
              <a:t>https://www.linkedin.com/in/arindam-mitra-28981095/</a:t>
            </a:r>
            <a:endParaRPr lang="de-CH" sz="9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4"/>
              </a:rPr>
              <a:t>https://github.com/arindam0310018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5"/>
              </a:rPr>
              <a:t>https://dev.to/arindam0310018/-my-contributions--3bgp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6"/>
              </a:rPr>
              <a:t>https://sessionize.com/arindam0310018</a:t>
            </a:r>
            <a:r>
              <a:rPr lang="de-CH" sz="900" dirty="0"/>
              <a:t>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de-CH" sz="1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27" y="3979782"/>
            <a:ext cx="161511" cy="161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85" y="4145959"/>
            <a:ext cx="120926" cy="120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78" y="4260260"/>
            <a:ext cx="156388" cy="15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83" y="4422447"/>
            <a:ext cx="108502" cy="108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79" y="581667"/>
            <a:ext cx="1495839" cy="179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AGENDA</a:t>
            </a:r>
            <a:endParaRPr sz="3200"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719" name="Google Shape;719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USE CASES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CONCEPTS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QUESTIONS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AUTOMATION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CHALLENGES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DEPLOYMENT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72294" y="2078172"/>
            <a:ext cx="865559" cy="10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Any Questions Please ?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9544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the Real-Life Challenges in Azure Lighthouse ?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1" y="2777341"/>
            <a:ext cx="261655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Methodologies to Automate Azure Lighthouse ?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</a:t>
            </a:r>
            <a:r>
              <a:rPr lang="de-CH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 to Deploy Azure Lighthouse ?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3239404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are the Industry Use Cases to adopt Azure Lighthouse ?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261655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Concepts and Components of Azure Lighthouse ?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597623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/>
              <a:t>What is Azure Lighthouse ?</a:t>
            </a:r>
          </a:p>
          <a:p>
            <a:pPr lvl="0" indent="-381000">
              <a:spcBef>
                <a:spcPts val="1000"/>
              </a:spcBef>
              <a:buSzPts val="2400"/>
            </a:pPr>
            <a:r>
              <a:rPr lang="en-US" sz="1400" dirty="0"/>
              <a:t>Essentials Components of Azure </a:t>
            </a:r>
            <a:r>
              <a:rPr lang="en-US" sz="1400" dirty="0" smtClean="0"/>
              <a:t>Lighthouse </a:t>
            </a:r>
            <a:r>
              <a:rPr lang="en-US" sz="14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</a:pPr>
            <a:r>
              <a:rPr lang="en-US" sz="1400" dirty="0"/>
              <a:t>How much Azure Lighthouse Cost ?</a:t>
            </a:r>
            <a:endParaRPr sz="14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CONCEPTS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4" y="1369251"/>
            <a:ext cx="4176116" cy="2825020"/>
          </a:xfrm>
          <a:prstGeom prst="rect">
            <a:avLst/>
          </a:prstGeom>
        </p:spPr>
      </p:pic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597623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Azure Consumption (Billing)</a:t>
            </a:r>
            <a:endParaRPr lang="en-US" sz="1400" dirty="0"/>
          </a:p>
          <a:p>
            <a:pPr lvl="0" indent="-381000">
              <a:spcBef>
                <a:spcPts val="1000"/>
              </a:spcBef>
              <a:buSzPts val="2400"/>
            </a:pPr>
            <a:r>
              <a:rPr lang="en-US" sz="1400" dirty="0" smtClean="0"/>
              <a:t>Azure Tenant Management</a:t>
            </a:r>
            <a:endParaRPr lang="en-US" sz="1400" dirty="0"/>
          </a:p>
          <a:p>
            <a:pPr lvl="0" indent="-381000">
              <a:spcBef>
                <a:spcPts val="1000"/>
              </a:spcBef>
              <a:buSzPts val="2400"/>
            </a:pPr>
            <a:r>
              <a:rPr lang="en-US" sz="1400" dirty="0" smtClean="0"/>
              <a:t>Azure Services Management over Portal</a:t>
            </a:r>
            <a:endParaRPr sz="14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USE CASES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4" y="1369251"/>
            <a:ext cx="4176116" cy="2825020"/>
          </a:xfrm>
          <a:prstGeom prst="rect">
            <a:avLst/>
          </a:prstGeom>
        </p:spPr>
      </p:pic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597623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Using Azure Portal</a:t>
            </a:r>
          </a:p>
          <a:p>
            <a:pPr lvl="0" indent="-381000">
              <a:spcBef>
                <a:spcPts val="1000"/>
              </a:spcBef>
              <a:buSzPts val="2400"/>
            </a:pPr>
            <a:r>
              <a:rPr lang="en-US" sz="1400" dirty="0" smtClean="0"/>
              <a:t>Browse to Github for Azure Lighthouse Samples -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github.com/Azure/Azure-Lighthouse-samples</a:t>
            </a:r>
            <a:r>
              <a:rPr lang="en-US" sz="1200" dirty="0" smtClean="0"/>
              <a:t>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DEPLOYMENT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4" y="1369251"/>
            <a:ext cx="4176116" cy="2825020"/>
          </a:xfrm>
          <a:prstGeom prst="rect">
            <a:avLst/>
          </a:prstGeom>
        </p:spPr>
      </p:pic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05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597623"/>
            <a:ext cx="4289912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Using Powershell and CLI - </a:t>
            </a:r>
            <a:r>
              <a:rPr lang="de-CH" sz="1200" dirty="0">
                <a:hlinkClick r:id="rId3"/>
              </a:rPr>
              <a:t>https://docs.microsoft.com/en-us/azure/lighthouse/how-to/onboard-customer#create-an-azure-resource-manager-template</a:t>
            </a:r>
            <a:endParaRPr lang="en-US" sz="1200" dirty="0" smtClean="0"/>
          </a:p>
          <a:p>
            <a:pPr lvl="0" indent="-381000">
              <a:spcBef>
                <a:spcPts val="1000"/>
              </a:spcBef>
              <a:buSzPts val="2400"/>
            </a:pPr>
            <a:r>
              <a:rPr lang="en-US" sz="1400" dirty="0" smtClean="0"/>
              <a:t>Terraform – </a:t>
            </a:r>
          </a:p>
          <a:p>
            <a:pPr lvl="1" indent="-381000">
              <a:buSzPts val="2400"/>
            </a:pPr>
            <a:r>
              <a:rPr lang="en-US" sz="1400" dirty="0" smtClean="0"/>
              <a:t>Definition: </a:t>
            </a:r>
            <a:r>
              <a:rPr lang="de-CH" sz="1200" dirty="0">
                <a:hlinkClick r:id="rId4"/>
              </a:rPr>
              <a:t>https://</a:t>
            </a:r>
            <a:r>
              <a:rPr lang="de-CH" sz="1200" dirty="0" smtClean="0">
                <a:hlinkClick r:id="rId4"/>
              </a:rPr>
              <a:t>registry.terraform.io/providers/hashicorp/azurerm/latest/docs/resources/lighthouse_definition</a:t>
            </a:r>
            <a:endParaRPr lang="en-US" sz="1400" dirty="0" smtClean="0"/>
          </a:p>
          <a:p>
            <a:pPr lvl="1" indent="-381000">
              <a:buSzPts val="2400"/>
            </a:pPr>
            <a:r>
              <a:rPr lang="en-US" sz="1400" dirty="0" smtClean="0"/>
              <a:t>Assignment: </a:t>
            </a:r>
            <a:r>
              <a:rPr lang="de-CH" sz="1200" dirty="0">
                <a:hlinkClick r:id="rId5"/>
              </a:rPr>
              <a:t>https://registry.terraform.io/providers/hashicorp/azurerm/latest/docs/resources/lighthouse_assignment</a:t>
            </a:r>
            <a:r>
              <a:rPr lang="de-CH" sz="1200" dirty="0"/>
              <a:t> </a:t>
            </a: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AUTOMATION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4" y="1369251"/>
            <a:ext cx="4176116" cy="2825020"/>
          </a:xfrm>
          <a:prstGeom prst="rect">
            <a:avLst/>
          </a:prstGeom>
        </p:spPr>
      </p:pic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170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597623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DevOps Integration</a:t>
            </a:r>
          </a:p>
          <a:p>
            <a:pPr lvl="0" indent="-381000">
              <a:spcBef>
                <a:spcPts val="0"/>
              </a:spcBef>
              <a:buSzPts val="2400"/>
            </a:pPr>
            <a:endParaRPr lang="en-US" sz="1400" dirty="0" smtClean="0"/>
          </a:p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Azure Managed Resource Group with Deny Assignment</a:t>
            </a:r>
          </a:p>
          <a:p>
            <a:pPr lvl="0" indent="-381000">
              <a:spcBef>
                <a:spcPts val="0"/>
              </a:spcBef>
              <a:buSzPts val="2400"/>
            </a:pPr>
            <a:endParaRPr lang="en-US" sz="1400" dirty="0" smtClean="0"/>
          </a:p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Resources with Granular RBAC</a:t>
            </a:r>
          </a:p>
          <a:p>
            <a:pPr lvl="0" indent="-381000">
              <a:spcBef>
                <a:spcPts val="0"/>
              </a:spcBef>
              <a:buSzPts val="2400"/>
            </a:pPr>
            <a:endParaRPr lang="en-US" sz="1400" dirty="0" smtClean="0"/>
          </a:p>
          <a:p>
            <a:pPr lvl="0" indent="-381000">
              <a:spcBef>
                <a:spcPts val="0"/>
              </a:spcBef>
              <a:buSzPts val="2400"/>
            </a:pPr>
            <a:r>
              <a:rPr lang="en-US" sz="1400" dirty="0" smtClean="0"/>
              <a:t>Access to Key Vault Secret protected by Access Policies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CHALLENGES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4" y="1369251"/>
            <a:ext cx="4176116" cy="2825020"/>
          </a:xfrm>
          <a:prstGeom prst="rect">
            <a:avLst/>
          </a:prstGeom>
        </p:spPr>
      </p:pic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32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Any Questions please, happy to answer to the best of my knowledge.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Arvo</vt:lpstr>
      <vt:lpstr>Calibri</vt:lpstr>
      <vt:lpstr>Roboto Condensed</vt:lpstr>
      <vt:lpstr>Roboto Condensed Light</vt:lpstr>
      <vt:lpstr>Salerio template</vt:lpstr>
      <vt:lpstr>AZURE LIGHTHOUSE</vt:lpstr>
      <vt:lpstr>HELLO!</vt:lpstr>
      <vt:lpstr>AGENDA</vt:lpstr>
      <vt:lpstr>CONCEPTS</vt:lpstr>
      <vt:lpstr>USE CASES</vt:lpstr>
      <vt:lpstr>DEPLOYMENT</vt:lpstr>
      <vt:lpstr>AUTOMATION</vt:lpstr>
      <vt:lpstr>CHALLENGES</vt:lpstr>
      <vt:lpstr>PowerPoint Presentation</vt:lpstr>
      <vt:lpstr>THANK YOU!!!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LIGHTHOUSE</dc:title>
  <cp:revision>37</cp:revision>
  <dcterms:modified xsi:type="dcterms:W3CDTF">2022-04-23T17:36:13Z</dcterms:modified>
</cp:coreProperties>
</file>