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8" r:id="rId3"/>
    <p:sldId id="260" r:id="rId4"/>
    <p:sldId id="278" r:id="rId5"/>
    <p:sldId id="279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linkedin.com/in/arindam-mitra-28981095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essionize.com/arindam0310018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s://dev.to/arindam0310018/-my-contributions--3bgp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arindam0310018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il2arindam2003@yaho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AM </a:t>
            </a:r>
            <a:r>
              <a:rPr lang="en-US" sz="3600" dirty="0"/>
              <a:t>IN JTTC TALKS ON MS AZURE ASSOCIATE CERTIFICATION (AZ-104)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</a:rPr>
              <a:t>HELLO!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321533" y="3677476"/>
            <a:ext cx="6593700" cy="841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 am </a:t>
            </a:r>
            <a:r>
              <a:rPr lang="en" sz="1600" b="1" dirty="0" smtClean="0"/>
              <a:t>Arindam Mitra</a:t>
            </a: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200" dirty="0" smtClean="0"/>
              <a:t>Today, I will be talking on </a:t>
            </a:r>
            <a:r>
              <a:rPr lang="de-CH" sz="1200" b="1" u="sng" dirty="0" smtClean="0"/>
              <a:t>Microsoft Azure Administrator Associate Certification Track (AZ-104)</a:t>
            </a:r>
            <a:r>
              <a:rPr lang="en" sz="1200" dirty="0" smtClean="0"/>
              <a:t>. </a:t>
            </a:r>
            <a:endParaRPr lang="en" sz="12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You </a:t>
            </a:r>
            <a:r>
              <a:rPr lang="en" sz="1200" dirty="0"/>
              <a:t>can </a:t>
            </a:r>
            <a:r>
              <a:rPr lang="en" sz="1200" dirty="0" smtClean="0"/>
              <a:t>look me at: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 smtClean="0">
                <a:hlinkClick r:id="rId3"/>
              </a:rPr>
              <a:t>https://www.linkedin.com/in/arindam-mitra-28981095/</a:t>
            </a:r>
            <a:endParaRPr lang="de-CH" sz="9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4"/>
              </a:rPr>
              <a:t>https://github.com/arindam0310018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5"/>
              </a:rPr>
              <a:t>https://dev.to/arindam0310018/-my-contributions--3bgp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6"/>
              </a:rPr>
              <a:t>https://sessionize.com/arindam0310018</a:t>
            </a:r>
            <a:r>
              <a:rPr lang="de-CH" sz="900" dirty="0"/>
              <a:t>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de-CH" sz="1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27" y="3979782"/>
            <a:ext cx="161511" cy="161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85" y="4145959"/>
            <a:ext cx="120926" cy="120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78" y="4260260"/>
            <a:ext cx="156388" cy="15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83" y="4422447"/>
            <a:ext cx="108502" cy="108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79" y="581667"/>
            <a:ext cx="1495839" cy="179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6000" b="1" i="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i="0" dirty="0" smtClean="0"/>
              <a:t>LETS DIVE </a:t>
            </a:r>
            <a:r>
              <a:rPr lang="en" sz="4800" b="1" i="0" dirty="0" smtClean="0"/>
              <a:t>IN </a:t>
            </a:r>
            <a:r>
              <a:rPr lang="en" sz="4800" b="1" i="0" dirty="0" smtClean="0"/>
              <a:t>!!!</a:t>
            </a:r>
            <a:endParaRPr sz="4800" b="1"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YOU!!!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For any further questions</a:t>
            </a:r>
            <a:r>
              <a:rPr lang="en" sz="2000" b="1" dirty="0"/>
              <a:t>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You </a:t>
            </a:r>
            <a:r>
              <a:rPr lang="en" sz="1200" dirty="0"/>
              <a:t>can </a:t>
            </a:r>
            <a:r>
              <a:rPr lang="en" sz="1200" dirty="0" smtClean="0"/>
              <a:t>write </a:t>
            </a:r>
            <a:r>
              <a:rPr lang="en" sz="1200" dirty="0"/>
              <a:t>me </a:t>
            </a:r>
            <a:r>
              <a:rPr lang="en" sz="1200" dirty="0" smtClean="0"/>
              <a:t>at:</a:t>
            </a: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</a:t>
            </a:r>
            <a:r>
              <a:rPr lang="en" sz="900" u="sng" dirty="0" smtClean="0">
                <a:hlinkClick r:id="rId3"/>
              </a:rPr>
              <a:t>mail2arindam2003@yahoo.com</a:t>
            </a:r>
            <a:endParaRPr lang="en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/>
              <a:t>			</a:t>
            </a:r>
            <a:r>
              <a:rPr lang="en" sz="900" u="sng" dirty="0" smtClean="0"/>
              <a:t>arindam0310018@gmail.com</a:t>
            </a:r>
            <a:endParaRPr sz="900" b="1" u="sng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160" y="4007632"/>
            <a:ext cx="314529" cy="32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Special </a:t>
            </a:r>
            <a:r>
              <a:rPr lang="en" sz="2000" b="1" dirty="0" smtClean="0"/>
              <a:t>THANK YOU</a:t>
            </a:r>
            <a:r>
              <a:rPr lang="en" sz="2000" dirty="0" smtClean="0"/>
              <a:t> to </a:t>
            </a:r>
            <a:r>
              <a:rPr lang="en" sz="2000" b="1" dirty="0" smtClean="0"/>
              <a:t>MATTHEW BROWNE</a:t>
            </a:r>
            <a:r>
              <a:rPr lang="en" sz="2000" dirty="0" smtClean="0"/>
              <a:t> and </a:t>
            </a:r>
            <a:r>
              <a:rPr lang="en" sz="2000" b="1" dirty="0" smtClean="0"/>
              <a:t>DAN REY</a:t>
            </a:r>
            <a:r>
              <a:rPr lang="en" sz="2000" dirty="0" smtClean="0"/>
              <a:t> for the providing the opp</a:t>
            </a:r>
            <a:r>
              <a:rPr lang="de-CH" sz="2000" dirty="0" smtClean="0"/>
              <a:t>o</a:t>
            </a:r>
            <a:r>
              <a:rPr lang="en" sz="2000" dirty="0" smtClean="0"/>
              <a:t>rtunity to speak @ </a:t>
            </a:r>
            <a:r>
              <a:rPr lang="en" sz="2000" b="1" u="sng" dirty="0" smtClean="0"/>
              <a:t>JOURNEY TO THE CLOUD </a:t>
            </a:r>
            <a:r>
              <a:rPr lang="en" sz="2000" b="1" u="sng" dirty="0" smtClean="0"/>
              <a:t>7.0</a:t>
            </a:r>
            <a:r>
              <a:rPr lang="en" sz="2000" dirty="0" smtClean="0"/>
              <a:t> </a:t>
            </a:r>
            <a:r>
              <a:rPr lang="en" sz="2000" dirty="0" smtClean="0"/>
              <a:t>Session.</a:t>
            </a:r>
            <a:endParaRPr sz="20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Arvo</vt:lpstr>
      <vt:lpstr>Roboto Condensed</vt:lpstr>
      <vt:lpstr>Arial</vt:lpstr>
      <vt:lpstr>Roboto Condensed Light</vt:lpstr>
      <vt:lpstr>Salerio template</vt:lpstr>
      <vt:lpstr> AM IN JTTC TALKS ON MS AZURE ASSOCIATE CERTIFICATION (AZ-104) </vt:lpstr>
      <vt:lpstr>HELLO!</vt:lpstr>
      <vt:lpstr>PowerPoint Presentation</vt:lpstr>
      <vt:lpstr>THANK YOU!!!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LIGHTHOUSE</dc:title>
  <cp:lastModifiedBy>Mitra Arindam TCI-I EXTERN</cp:lastModifiedBy>
  <cp:revision>42</cp:revision>
  <dcterms:modified xsi:type="dcterms:W3CDTF">2022-07-28T16:28:00Z</dcterms:modified>
</cp:coreProperties>
</file>