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3" d="100"/>
          <a:sy n="73" d="100"/>
        </p:scale>
        <p:origin x="-624"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1/15/2021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1/15/2021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1/15/2021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1/15/2021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1/15/2021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1/15/2021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1/15/2021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1/15/2021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1/15/2021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85000" lnSpcReduction="10000"/>
          </a:bodyPr>
          <a:lstStyle/>
          <a:p>
            <a:r>
              <a:rPr lang="en-US" dirty="0" smtClean="0"/>
              <a:t>By,</a:t>
            </a:r>
          </a:p>
          <a:p>
            <a:r>
              <a:rPr lang="en-US" dirty="0" smtClean="0"/>
              <a:t>ARINDAM MUKHERJEE</a:t>
            </a:r>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761</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HP</cp:lastModifiedBy>
  <cp:revision>5</cp:revision>
  <dcterms:created xsi:type="dcterms:W3CDTF">2020-01-05T08:05:09Z</dcterms:created>
  <dcterms:modified xsi:type="dcterms:W3CDTF">2021-01-14T20:34:19Z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