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60622501-7FF0-42ED-A8E9-50A69565BC27}"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4EDF4-1069-4069-9146-B834C21E3BD7}"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22501-7FF0-42ED-A8E9-50A69565BC27}"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4EDF4-1069-4069-9146-B834C21E3BD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22501-7FF0-42ED-A8E9-50A69565BC27}"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4EDF4-1069-4069-9146-B834C21E3BD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22501-7FF0-42ED-A8E9-50A69565BC27}" type="datetimeFigureOut">
              <a:rPr lang="en-US" smtClean="0"/>
              <a:t>10/9/2017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D4EDF4-1069-4069-9146-B834C21E3BD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60622501-7FF0-42ED-A8E9-50A69565BC27}" type="datetimeFigureOut">
              <a:rPr lang="en-US" smtClean="0"/>
              <a:t>10/9/2017</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C9D4EDF4-1069-4069-9146-B834C21E3BD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622501-7FF0-42ED-A8E9-50A69565BC27}"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4EDF4-1069-4069-9146-B834C21E3BD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622501-7FF0-42ED-A8E9-50A69565BC27}" type="datetimeFigureOut">
              <a:rPr lang="en-US" smtClean="0"/>
              <a:t>10/9/2017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D4EDF4-1069-4069-9146-B834C21E3BD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622501-7FF0-42ED-A8E9-50A69565BC27}" type="datetimeFigureOut">
              <a:rPr lang="en-US" smtClean="0"/>
              <a:t>10/9/2017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D4EDF4-1069-4069-9146-B834C21E3BD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22501-7FF0-42ED-A8E9-50A69565BC27}" type="datetimeFigureOut">
              <a:rPr lang="en-US" smtClean="0"/>
              <a:t>10/9/2017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D4EDF4-1069-4069-9146-B834C21E3BD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622501-7FF0-42ED-A8E9-50A69565BC27}"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4EDF4-1069-4069-9146-B834C21E3BD7}"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60622501-7FF0-42ED-A8E9-50A69565BC27}" type="datetimeFigureOut">
              <a:rPr lang="en-US" smtClean="0"/>
              <a:t>10/9/2017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D4EDF4-1069-4069-9146-B834C21E3BD7}"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60622501-7FF0-42ED-A8E9-50A69565BC27}" type="datetimeFigureOut">
              <a:rPr lang="en-US" smtClean="0"/>
              <a:t>10/9/2017</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C9D4EDF4-1069-4069-9146-B834C21E3BD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0" dirty="0"/>
              <a:t>Q</a:t>
            </a:r>
            <a:r>
              <a:rPr lang="en-US" sz="5400" b="0" dirty="0" smtClean="0"/>
              <a:t>uestionnaire</a:t>
            </a:r>
            <a:endParaRPr lang="en-US" sz="5400" dirty="0"/>
          </a:p>
        </p:txBody>
      </p:sp>
      <p:sp>
        <p:nvSpPr>
          <p:cNvPr id="3" name="Subtitle 2"/>
          <p:cNvSpPr>
            <a:spLocks noGrp="1"/>
          </p:cNvSpPr>
          <p:nvPr>
            <p:ph type="subTitle" idx="1"/>
          </p:nvPr>
        </p:nvSpPr>
        <p:spPr/>
        <p:txBody>
          <a:bodyPr/>
          <a:lstStyle/>
          <a:p>
            <a:r>
              <a:rPr lang="en-US" dirty="0" smtClean="0"/>
              <a:t>-</a:t>
            </a:r>
            <a:r>
              <a:rPr lang="en-US" dirty="0" err="1" smtClean="0"/>
              <a:t>Arindam</a:t>
            </a:r>
            <a:endParaRPr lang="en-US" dirty="0"/>
          </a:p>
        </p:txBody>
      </p:sp>
    </p:spTree>
    <p:extLst>
      <p:ext uri="{BB962C8B-B14F-4D97-AF65-F5344CB8AC3E}">
        <p14:creationId xmlns:p14="http://schemas.microsoft.com/office/powerpoint/2010/main" val="3151160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When written code, how does it run ?</a:t>
            </a:r>
            <a:endParaRPr lang="en-US" dirty="0"/>
          </a:p>
        </p:txBody>
      </p:sp>
      <p:sp>
        <p:nvSpPr>
          <p:cNvPr id="3" name="Content Placeholder 2"/>
          <p:cNvSpPr>
            <a:spLocks noGrp="1"/>
          </p:cNvSpPr>
          <p:nvPr>
            <p:ph idx="1"/>
          </p:nvPr>
        </p:nvSpPr>
        <p:spPr>
          <a:xfrm>
            <a:off x="457200" y="990600"/>
            <a:ext cx="8229600" cy="5135563"/>
          </a:xfrm>
        </p:spPr>
        <p:txBody>
          <a:bodyPr/>
          <a:lstStyle/>
          <a:p>
            <a:pPr marL="0" indent="0">
              <a:buNone/>
            </a:pPr>
            <a:r>
              <a:rPr lang="en-US" dirty="0" smtClean="0"/>
              <a:t>There are two stages for the same.</a:t>
            </a:r>
          </a:p>
          <a:p>
            <a:pPr marL="0" indent="0">
              <a:buNone/>
            </a:pPr>
            <a:r>
              <a:rPr lang="en-US" b="1" u="sng" dirty="0" smtClean="0"/>
              <a:t>Compile Time Process: </a:t>
            </a:r>
          </a:p>
          <a:p>
            <a:r>
              <a:rPr lang="en-US" dirty="0" smtClean="0"/>
              <a:t>.NET framework has different compilers for different languages that converts the managed code to the MSIL code</a:t>
            </a:r>
          </a:p>
          <a:p>
            <a:pPr marL="0" indent="0">
              <a:buNone/>
            </a:pPr>
            <a:r>
              <a:rPr lang="en-US" b="1" u="sng" dirty="0" smtClean="0"/>
              <a:t>Run Time Process:</a:t>
            </a:r>
          </a:p>
          <a:p>
            <a:r>
              <a:rPr lang="en-US" dirty="0" smtClean="0"/>
              <a:t>Then comes the CLR into play.</a:t>
            </a:r>
          </a:p>
          <a:p>
            <a:r>
              <a:rPr lang="en-US" dirty="0" smtClean="0"/>
              <a:t>The CLR has a JIT which converts the MSIL to native code which is eventually executed by the OS</a:t>
            </a:r>
            <a:endParaRPr lang="en-US" dirty="0"/>
          </a:p>
        </p:txBody>
      </p:sp>
    </p:spTree>
    <p:extLst>
      <p:ext uri="{BB962C8B-B14F-4D97-AF65-F5344CB8AC3E}">
        <p14:creationId xmlns:p14="http://schemas.microsoft.com/office/powerpoint/2010/main" val="2577526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What is Common in CLR ?</a:t>
            </a:r>
            <a:endParaRPr lang="en-US" dirty="0"/>
          </a:p>
        </p:txBody>
      </p:sp>
      <p:sp>
        <p:nvSpPr>
          <p:cNvPr id="3" name="Content Placeholder 2"/>
          <p:cNvSpPr>
            <a:spLocks noGrp="1"/>
          </p:cNvSpPr>
          <p:nvPr>
            <p:ph idx="1"/>
          </p:nvPr>
        </p:nvSpPr>
        <p:spPr>
          <a:xfrm>
            <a:off x="457200" y="990600"/>
            <a:ext cx="8229600" cy="5135563"/>
          </a:xfrm>
        </p:spPr>
        <p:txBody>
          <a:bodyPr/>
          <a:lstStyle/>
          <a:p>
            <a:pPr marL="0" indent="0">
              <a:buNone/>
            </a:pPr>
            <a:r>
              <a:rPr lang="en-US" dirty="0" smtClean="0"/>
              <a:t>In my opinion, in spite of having a lot of compilers for different .NET languages to convert the manages code to MSIL code, the framework has the only and the common CLR for converting the MSIL code to native code. Which is common for all.</a:t>
            </a:r>
            <a:endParaRPr lang="en-US" dirty="0"/>
          </a:p>
        </p:txBody>
      </p:sp>
    </p:spTree>
    <p:extLst>
      <p:ext uri="{BB962C8B-B14F-4D97-AF65-F5344CB8AC3E}">
        <p14:creationId xmlns:p14="http://schemas.microsoft.com/office/powerpoint/2010/main" val="38659177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How does .NET support Cross-language ?</a:t>
            </a: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Cross-language support is the ability provided by the CLR to interact with the code written in different languages.</a:t>
            </a:r>
          </a:p>
          <a:p>
            <a:r>
              <a:rPr lang="en-US" dirty="0" smtClean="0"/>
              <a:t>The concept is almost same, i.e. by converting the managed code written in different languages to MSIL and eventually to Native code.</a:t>
            </a:r>
            <a:endParaRPr lang="en-US" dirty="0"/>
          </a:p>
        </p:txBody>
      </p:sp>
    </p:spTree>
    <p:extLst>
      <p:ext uri="{BB962C8B-B14F-4D97-AF65-F5344CB8AC3E}">
        <p14:creationId xmlns:p14="http://schemas.microsoft.com/office/powerpoint/2010/main" val="719648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868362"/>
          </a:xfrm>
        </p:spPr>
        <p:txBody>
          <a:bodyPr>
            <a:normAutofit fontScale="90000"/>
          </a:bodyPr>
          <a:lstStyle/>
          <a:p>
            <a:r>
              <a:rPr lang="en-US" dirty="0" smtClean="0"/>
              <a:t>How does ASP.NET connect with .NET environment ?</a:t>
            </a:r>
            <a:endParaRPr lang="en-US" dirty="0"/>
          </a:p>
        </p:txBody>
      </p:sp>
      <p:sp>
        <p:nvSpPr>
          <p:cNvPr id="3" name="Content Placeholder 2"/>
          <p:cNvSpPr>
            <a:spLocks noGrp="1"/>
          </p:cNvSpPr>
          <p:nvPr>
            <p:ph idx="1"/>
          </p:nvPr>
        </p:nvSpPr>
        <p:spPr>
          <a:xfrm>
            <a:off x="457200" y="1447800"/>
            <a:ext cx="8229600" cy="4678363"/>
          </a:xfrm>
        </p:spPr>
        <p:txBody>
          <a:bodyPr/>
          <a:lstStyle/>
          <a:p>
            <a:pPr marL="0" indent="0">
              <a:buNone/>
            </a:pPr>
            <a:r>
              <a:rPr lang="en-US" dirty="0" smtClean="0"/>
              <a:t>In my opinion, ASP.NET is an extension of .NET framework that deals with web development.</a:t>
            </a:r>
            <a:endParaRPr lang="en-US" dirty="0"/>
          </a:p>
        </p:txBody>
      </p:sp>
    </p:spTree>
    <p:extLst>
      <p:ext uri="{BB962C8B-B14F-4D97-AF65-F5344CB8AC3E}">
        <p14:creationId xmlns:p14="http://schemas.microsoft.com/office/powerpoint/2010/main" val="2335618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smtClean="0"/>
              <a:t>What is Structured Exception Handling ?</a:t>
            </a: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It is a mechanism for handling both h/w and s/w exceptions.</a:t>
            </a:r>
          </a:p>
          <a:p>
            <a:r>
              <a:rPr lang="en-US" dirty="0" smtClean="0"/>
              <a:t>It provides support for debugging, and is usable across all programming languages and machines.</a:t>
            </a:r>
          </a:p>
          <a:p>
            <a:r>
              <a:rPr lang="en-US" dirty="0" smtClean="0"/>
              <a:t>It makes the system robust.</a:t>
            </a:r>
          </a:p>
          <a:p>
            <a:r>
              <a:rPr lang="en-US" dirty="0" smtClean="0"/>
              <a:t>Also helps in creating consistently robust and reliable applications.</a:t>
            </a:r>
            <a:endParaRPr lang="en-US" dirty="0"/>
          </a:p>
        </p:txBody>
      </p:sp>
    </p:spTree>
    <p:extLst>
      <p:ext uri="{BB962C8B-B14F-4D97-AF65-F5344CB8AC3E}">
        <p14:creationId xmlns:p14="http://schemas.microsoft.com/office/powerpoint/2010/main" val="3345954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13038"/>
            <a:ext cx="8229600" cy="715962"/>
          </a:xfrm>
        </p:spPr>
        <p:txBody>
          <a:bodyPr>
            <a:noAutofit/>
          </a:bodyPr>
          <a:lstStyle/>
          <a:p>
            <a:pPr algn="ctr"/>
            <a:r>
              <a:rPr lang="en-US" sz="7200" dirty="0" smtClean="0"/>
              <a:t>Thank You!</a:t>
            </a:r>
            <a:endParaRPr lang="en-US" sz="7200" dirty="0"/>
          </a:p>
        </p:txBody>
      </p:sp>
    </p:spTree>
    <p:extLst>
      <p:ext uri="{BB962C8B-B14F-4D97-AF65-F5344CB8AC3E}">
        <p14:creationId xmlns:p14="http://schemas.microsoft.com/office/powerpoint/2010/main" val="178740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What is </a:t>
            </a:r>
            <a:r>
              <a:rPr lang="en-US" dirty="0" err="1" smtClean="0"/>
              <a:t>Microservices</a:t>
            </a:r>
            <a:r>
              <a:rPr lang="en-US" dirty="0" smtClean="0"/>
              <a:t> ?</a:t>
            </a: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It is an architectural style that structures the application as a collection of loosely-coupled services.</a:t>
            </a:r>
          </a:p>
          <a:p>
            <a:r>
              <a:rPr lang="en-US" dirty="0" smtClean="0"/>
              <a:t>It has services and each of which is managed, developed and released independently(e.g. there is no shared database).</a:t>
            </a:r>
          </a:p>
          <a:p>
            <a:r>
              <a:rPr lang="en-US" dirty="0" smtClean="0"/>
              <a:t>It enhances modularity and makes the application easy to understand, develop and test.</a:t>
            </a:r>
            <a:endParaRPr lang="en-US" dirty="0"/>
          </a:p>
        </p:txBody>
      </p:sp>
    </p:spTree>
    <p:extLst>
      <p:ext uri="{BB962C8B-B14F-4D97-AF65-F5344CB8AC3E}">
        <p14:creationId xmlns:p14="http://schemas.microsoft.com/office/powerpoint/2010/main" val="1825033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What is Scalability ?</a:t>
            </a: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It is basically a testing of the application.</a:t>
            </a:r>
          </a:p>
          <a:p>
            <a:r>
              <a:rPr lang="en-US" dirty="0" smtClean="0"/>
              <a:t>It ensures that even under a very high load the end user experience is not compromised.</a:t>
            </a:r>
          </a:p>
          <a:p>
            <a:r>
              <a:rPr lang="en-US" dirty="0" smtClean="0"/>
              <a:t>It also ensures that the program does not behave abnormally under heavy load and it does not get crashed.</a:t>
            </a:r>
            <a:endParaRPr lang="en-US" dirty="0"/>
          </a:p>
        </p:txBody>
      </p:sp>
    </p:spTree>
    <p:extLst>
      <p:ext uri="{BB962C8B-B14F-4D97-AF65-F5344CB8AC3E}">
        <p14:creationId xmlns:p14="http://schemas.microsoft.com/office/powerpoint/2010/main" val="24265362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What is Registry in Windows ?</a:t>
            </a: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It is a hierarchical database that stores low-level settings for the MS Windows OS and for the applications that opt to use the same.</a:t>
            </a:r>
          </a:p>
          <a:p>
            <a:r>
              <a:rPr lang="en-US" dirty="0" smtClean="0"/>
              <a:t>Simply, the registry contains information, settings, options etc. for programs and h/w installed.</a:t>
            </a:r>
            <a:endParaRPr lang="en-US" dirty="0"/>
          </a:p>
        </p:txBody>
      </p:sp>
    </p:spTree>
    <p:extLst>
      <p:ext uri="{BB962C8B-B14F-4D97-AF65-F5344CB8AC3E}">
        <p14:creationId xmlns:p14="http://schemas.microsoft.com/office/powerpoint/2010/main" val="3308711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What is Mono ?</a:t>
            </a: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It is a free and open-source project led by </a:t>
            </a:r>
            <a:r>
              <a:rPr lang="en-US" dirty="0" err="1" smtClean="0"/>
              <a:t>Xamarin</a:t>
            </a:r>
            <a:r>
              <a:rPr lang="en-US" dirty="0" smtClean="0"/>
              <a:t>, a subsidiary of Microsoft and the .NET foundation.</a:t>
            </a:r>
          </a:p>
          <a:p>
            <a:r>
              <a:rPr lang="en-US" dirty="0" smtClean="0"/>
              <a:t>Its main purpose is to run the MS .NET applications across cross-platforms.</a:t>
            </a:r>
          </a:p>
          <a:p>
            <a:r>
              <a:rPr lang="en-US" dirty="0" smtClean="0"/>
              <a:t>It also helps bringing better development tools for Linux developers.</a:t>
            </a:r>
          </a:p>
          <a:p>
            <a:r>
              <a:rPr lang="en-US" dirty="0" smtClean="0"/>
              <a:t>Mono runs on many software systems including Android, most Linux distributions, </a:t>
            </a:r>
            <a:r>
              <a:rPr lang="en-US" dirty="0" err="1" smtClean="0"/>
              <a:t>macOS</a:t>
            </a:r>
            <a:r>
              <a:rPr lang="en-US" dirty="0" smtClean="0"/>
              <a:t>, Windows etc.</a:t>
            </a:r>
          </a:p>
          <a:p>
            <a:r>
              <a:rPr lang="en-US" dirty="0" smtClean="0"/>
              <a:t>It also created some of the most important .NET framework compatible set of tools, i.e. the C# compiler and the CLR.</a:t>
            </a:r>
            <a:endParaRPr lang="en-US" dirty="0"/>
          </a:p>
        </p:txBody>
      </p:sp>
    </p:spTree>
    <p:extLst>
      <p:ext uri="{BB962C8B-B14F-4D97-AF65-F5344CB8AC3E}">
        <p14:creationId xmlns:p14="http://schemas.microsoft.com/office/powerpoint/2010/main" val="438257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What are the Services provided by CLR ?</a:t>
            </a: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Garbage Collection</a:t>
            </a:r>
          </a:p>
          <a:p>
            <a:r>
              <a:rPr lang="en-US" dirty="0" smtClean="0"/>
              <a:t>Code Access Security</a:t>
            </a:r>
          </a:p>
          <a:p>
            <a:r>
              <a:rPr lang="en-US" dirty="0" smtClean="0"/>
              <a:t>Code Verification</a:t>
            </a:r>
          </a:p>
          <a:p>
            <a:r>
              <a:rPr lang="en-US" dirty="0" smtClean="0"/>
              <a:t>IL-to-native-translators and optimization</a:t>
            </a:r>
          </a:p>
          <a:p>
            <a:r>
              <a:rPr lang="en-US" dirty="0" smtClean="0"/>
              <a:t>Loading and Execution of the programs</a:t>
            </a:r>
          </a:p>
          <a:p>
            <a:r>
              <a:rPr lang="en-US" dirty="0" smtClean="0"/>
              <a:t>Memory isolation for application</a:t>
            </a:r>
          </a:p>
          <a:p>
            <a:r>
              <a:rPr lang="en-US" dirty="0" smtClean="0"/>
              <a:t>Memory Management</a:t>
            </a:r>
          </a:p>
          <a:p>
            <a:r>
              <a:rPr lang="en-US" dirty="0" smtClean="0"/>
              <a:t>Providing Metadata</a:t>
            </a:r>
          </a:p>
          <a:p>
            <a:r>
              <a:rPr lang="en-US" dirty="0" smtClean="0"/>
              <a:t>Interoperability with other systems</a:t>
            </a:r>
          </a:p>
          <a:p>
            <a:r>
              <a:rPr lang="en-US" dirty="0" smtClean="0"/>
              <a:t>Managing exceptions and errors</a:t>
            </a:r>
            <a:endParaRPr lang="en-US" dirty="0"/>
          </a:p>
        </p:txBody>
      </p:sp>
    </p:spTree>
    <p:extLst>
      <p:ext uri="{BB962C8B-B14F-4D97-AF65-F5344CB8AC3E}">
        <p14:creationId xmlns:p14="http://schemas.microsoft.com/office/powerpoint/2010/main" val="4161363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Is CLR equivalent to JVM ?</a:t>
            </a: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pPr marL="0" indent="0">
              <a:buNone/>
            </a:pPr>
            <a:r>
              <a:rPr lang="en-US" dirty="0" smtClean="0"/>
              <a:t>It is not a directly answerable question. We go through some similarities and differences to find out the same.</a:t>
            </a:r>
          </a:p>
          <a:p>
            <a:pPr marL="0" indent="0">
              <a:buNone/>
            </a:pPr>
            <a:r>
              <a:rPr lang="en-US" b="1" u="sng" dirty="0" smtClean="0"/>
              <a:t>Similarity:</a:t>
            </a:r>
          </a:p>
          <a:p>
            <a:r>
              <a:rPr lang="en-US" dirty="0" smtClean="0"/>
              <a:t>Both are stack based VM’s.</a:t>
            </a:r>
          </a:p>
          <a:p>
            <a:pPr marL="0" indent="0">
              <a:buNone/>
            </a:pPr>
            <a:r>
              <a:rPr lang="en-US" b="1" u="sng" dirty="0" smtClean="0"/>
              <a:t>Differences:</a:t>
            </a:r>
          </a:p>
          <a:p>
            <a:r>
              <a:rPr lang="en-US" dirty="0" smtClean="0"/>
              <a:t>CLR includes instructions for creating generic types, and therefore applying parametric specializations to those types. But JVM is unable doing that. You cannot overload methods on generic type specializations.</a:t>
            </a:r>
          </a:p>
          <a:p>
            <a:r>
              <a:rPr lang="en-US" dirty="0" smtClean="0"/>
              <a:t>CLR has delegates, JVM does not.</a:t>
            </a:r>
          </a:p>
          <a:p>
            <a:r>
              <a:rPr lang="en-US" dirty="0" smtClean="0"/>
              <a:t>CLR allows to define new value types such as ‘</a:t>
            </a:r>
            <a:r>
              <a:rPr lang="en-US" dirty="0" err="1" smtClean="0"/>
              <a:t>struct</a:t>
            </a:r>
            <a:r>
              <a:rPr lang="en-US" dirty="0" smtClean="0"/>
              <a:t>’ along with reference types. But JVM has fixed value types and allows the creation of reference types (e.g. class) only.</a:t>
            </a:r>
            <a:endParaRPr lang="en-US" dirty="0"/>
          </a:p>
        </p:txBody>
      </p:sp>
    </p:spTree>
    <p:extLst>
      <p:ext uri="{BB962C8B-B14F-4D97-AF65-F5344CB8AC3E}">
        <p14:creationId xmlns:p14="http://schemas.microsoft.com/office/powerpoint/2010/main" val="975039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Is CLR equivalent to JVM ?</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en-US" dirty="0" smtClean="0"/>
              <a:t>The larger unit of code in JVM is ‘Package’ which is ‘Assembly’ in the case of CLR.</a:t>
            </a:r>
          </a:p>
          <a:p>
            <a:endParaRPr lang="en-US" dirty="0"/>
          </a:p>
          <a:p>
            <a:pPr marL="0" indent="0">
              <a:buNone/>
            </a:pPr>
            <a:r>
              <a:rPr lang="en-US" dirty="0" smtClean="0"/>
              <a:t>-So far the discussion, it seems CLR is superior to JVM according to its support functionalities and also the versatilities.</a:t>
            </a:r>
            <a:endParaRPr lang="en-US" dirty="0"/>
          </a:p>
        </p:txBody>
      </p:sp>
    </p:spTree>
    <p:extLst>
      <p:ext uri="{BB962C8B-B14F-4D97-AF65-F5344CB8AC3E}">
        <p14:creationId xmlns:p14="http://schemas.microsoft.com/office/powerpoint/2010/main" val="2440019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What is CLR and how does it work ?</a:t>
            </a: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CLR is an execution environment.</a:t>
            </a:r>
          </a:p>
          <a:p>
            <a:r>
              <a:rPr lang="en-US" dirty="0" smtClean="0"/>
              <a:t>It works as a layer in between the OS and the application that is written in .NET languages.</a:t>
            </a:r>
          </a:p>
          <a:p>
            <a:r>
              <a:rPr lang="en-US" dirty="0" smtClean="0"/>
              <a:t>It converts the managed code to native code</a:t>
            </a:r>
          </a:p>
          <a:p>
            <a:pPr marL="0" indent="0">
              <a:buNone/>
            </a:pPr>
            <a:endParaRPr lang="en-US" dirty="0"/>
          </a:p>
        </p:txBody>
      </p:sp>
    </p:spTree>
    <p:extLst>
      <p:ext uri="{BB962C8B-B14F-4D97-AF65-F5344CB8AC3E}">
        <p14:creationId xmlns:p14="http://schemas.microsoft.com/office/powerpoint/2010/main" val="2960158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77</TotalTime>
  <Words>757</Words>
  <Application>Microsoft Office PowerPoint</Application>
  <PresentationFormat>On-screen Show (4:3)</PresentationFormat>
  <Paragraphs>66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Thatch</vt:lpstr>
      <vt:lpstr>Questionnaire</vt:lpstr>
      <vt:lpstr>What is Microservices ?</vt:lpstr>
      <vt:lpstr>What is Scalability ?</vt:lpstr>
      <vt:lpstr>What is Registry in Windows ?</vt:lpstr>
      <vt:lpstr>What is Mono ?</vt:lpstr>
      <vt:lpstr>What are the Services provided by CLR ?</vt:lpstr>
      <vt:lpstr>Is CLR equivalent to JVM ?</vt:lpstr>
      <vt:lpstr>Is CLR equivalent to JVM ?</vt:lpstr>
      <vt:lpstr>What is CLR and how does it work ?</vt:lpstr>
      <vt:lpstr>When written code, how does it run ?</vt:lpstr>
      <vt:lpstr>What is Common in CLR ?</vt:lpstr>
      <vt:lpstr>How does .NET support Cross-language ?</vt:lpstr>
      <vt:lpstr>How does ASP.NET connect with .NET environment ?</vt:lpstr>
      <vt:lpstr>What is Structured Exception Handling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Questionnaire</dc:title>
  <dc:creator>CGI</dc:creator>
  <cp:lastModifiedBy>CGI</cp:lastModifiedBy>
  <cp:revision>19</cp:revision>
  <dcterms:created xsi:type="dcterms:W3CDTF">2017-10-09T04:24:46Z</dcterms:created>
  <dcterms:modified xsi:type="dcterms:W3CDTF">2017-10-09T05:42:42Z</dcterms:modified>
</cp:coreProperties>
</file>